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8" r:id="rId4"/>
  </p:sldMasterIdLst>
  <p:notesMasterIdLst>
    <p:notesMasterId r:id="rId11"/>
  </p:notesMasterIdLst>
  <p:sldIdLst>
    <p:sldId id="335" r:id="rId5"/>
    <p:sldId id="342" r:id="rId6"/>
    <p:sldId id="257" r:id="rId7"/>
    <p:sldId id="259" r:id="rId8"/>
    <p:sldId id="351" r:id="rId9"/>
    <p:sldId id="355" r:id="rId1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dims Koroļovs" initials="VK" lastIdx="2" clrIdx="0">
    <p:extLst>
      <p:ext uri="{19B8F6BF-5375-455C-9EA6-DF929625EA0E}">
        <p15:presenceInfo xmlns:p15="http://schemas.microsoft.com/office/powerpoint/2012/main" userId="S::Vadims.Korolovs@antalis.com::e019d451-8f3f-4d4f-965e-7ea088a0b9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5226" autoAdjust="0"/>
  </p:normalViewPr>
  <p:slideViewPr>
    <p:cSldViewPr snapToGrid="0">
      <p:cViewPr varScale="1">
        <p:scale>
          <a:sx n="82" d="100"/>
          <a:sy n="82" d="100"/>
        </p:scale>
        <p:origin x="56" y="216"/>
      </p:cViewPr>
      <p:guideLst>
        <p:guide orient="horz" pos="3672"/>
        <p:guide pos="3840"/>
      </p:guideLst>
    </p:cSldViewPr>
  </p:slideViewPr>
  <p:outlineViewPr>
    <p:cViewPr>
      <p:scale>
        <a:sx n="33" d="100"/>
        <a:sy n="33" d="100"/>
      </p:scale>
      <p:origin x="0" y="-1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dims Koroļovs" userId="e019d451-8f3f-4d4f-965e-7ea088a0b9f9" providerId="ADAL" clId="{A9C605A9-7F99-4155-9699-5DDF9AFE35EF}"/>
    <pc:docChg chg="custSel addSld delSld modSld">
      <pc:chgData name="Vadims Koroļovs" userId="e019d451-8f3f-4d4f-965e-7ea088a0b9f9" providerId="ADAL" clId="{A9C605A9-7F99-4155-9699-5DDF9AFE35EF}" dt="2026-02-02T14:39:11.571" v="109" actId="20577"/>
      <pc:docMkLst>
        <pc:docMk/>
      </pc:docMkLst>
      <pc:sldChg chg="modSp add del mod">
        <pc:chgData name="Vadims Koroļovs" userId="e019d451-8f3f-4d4f-965e-7ea088a0b9f9" providerId="ADAL" clId="{A9C605A9-7F99-4155-9699-5DDF9AFE35EF}" dt="2026-02-02T14:08:00.547" v="19" actId="14100"/>
        <pc:sldMkLst>
          <pc:docMk/>
          <pc:sldMk cId="3117734527" sldId="257"/>
        </pc:sldMkLst>
        <pc:spChg chg="mod">
          <ac:chgData name="Vadims Koroļovs" userId="e019d451-8f3f-4d4f-965e-7ea088a0b9f9" providerId="ADAL" clId="{A9C605A9-7F99-4155-9699-5DDF9AFE35EF}" dt="2026-02-02T14:08:00.547" v="19" actId="14100"/>
          <ac:spMkLst>
            <pc:docMk/>
            <pc:sldMk cId="3117734527" sldId="257"/>
            <ac:spMk id="6" creationId="{0761D816-53DF-4593-B475-C735092EBEF4}"/>
          </ac:spMkLst>
        </pc:spChg>
        <pc:spChg chg="mod">
          <ac:chgData name="Vadims Koroļovs" userId="e019d451-8f3f-4d4f-965e-7ea088a0b9f9" providerId="ADAL" clId="{A9C605A9-7F99-4155-9699-5DDF9AFE35EF}" dt="2026-02-02T14:07:21.410" v="13" actId="207"/>
          <ac:spMkLst>
            <pc:docMk/>
            <pc:sldMk cId="3117734527" sldId="257"/>
            <ac:spMk id="10" creationId="{0DC63AEE-366A-48D3-AD59-EF5368C58B51}"/>
          </ac:spMkLst>
        </pc:spChg>
      </pc:sldChg>
      <pc:sldChg chg="modSp add mod">
        <pc:chgData name="Vadims Koroļovs" userId="e019d451-8f3f-4d4f-965e-7ea088a0b9f9" providerId="ADAL" clId="{A9C605A9-7F99-4155-9699-5DDF9AFE35EF}" dt="2026-02-02T14:09:14.893" v="27" actId="114"/>
        <pc:sldMkLst>
          <pc:docMk/>
          <pc:sldMk cId="1682181739" sldId="259"/>
        </pc:sldMkLst>
        <pc:spChg chg="mod">
          <ac:chgData name="Vadims Koroļovs" userId="e019d451-8f3f-4d4f-965e-7ea088a0b9f9" providerId="ADAL" clId="{A9C605A9-7F99-4155-9699-5DDF9AFE35EF}" dt="2026-02-02T14:09:14.893" v="27" actId="114"/>
          <ac:spMkLst>
            <pc:docMk/>
            <pc:sldMk cId="1682181739" sldId="259"/>
            <ac:spMk id="10" creationId="{0DC63AEE-366A-48D3-AD59-EF5368C58B51}"/>
          </ac:spMkLst>
        </pc:spChg>
      </pc:sldChg>
      <pc:sldChg chg="modSp mod">
        <pc:chgData name="Vadims Koroļovs" userId="e019d451-8f3f-4d4f-965e-7ea088a0b9f9" providerId="ADAL" clId="{A9C605A9-7F99-4155-9699-5DDF9AFE35EF}" dt="2026-02-02T14:05:48.936" v="7" actId="20577"/>
        <pc:sldMkLst>
          <pc:docMk/>
          <pc:sldMk cId="2605473726" sldId="335"/>
        </pc:sldMkLst>
        <pc:spChg chg="mod">
          <ac:chgData name="Vadims Koroļovs" userId="e019d451-8f3f-4d4f-965e-7ea088a0b9f9" providerId="ADAL" clId="{A9C605A9-7F99-4155-9699-5DDF9AFE35EF}" dt="2026-02-02T14:05:48.936" v="7" actId="20577"/>
          <ac:spMkLst>
            <pc:docMk/>
            <pc:sldMk cId="2605473726" sldId="335"/>
            <ac:spMk id="3" creationId="{CA8ECC17-4660-124A-8996-54F15FD169C0}"/>
          </ac:spMkLst>
        </pc:spChg>
      </pc:sldChg>
      <pc:sldChg chg="modSp mod">
        <pc:chgData name="Vadims Koroļovs" userId="e019d451-8f3f-4d4f-965e-7ea088a0b9f9" providerId="ADAL" clId="{A9C605A9-7F99-4155-9699-5DDF9AFE35EF}" dt="2026-02-02T14:22:09.456" v="99" actId="20577"/>
        <pc:sldMkLst>
          <pc:docMk/>
          <pc:sldMk cId="738577510" sldId="351"/>
        </pc:sldMkLst>
        <pc:spChg chg="mod">
          <ac:chgData name="Vadims Koroļovs" userId="e019d451-8f3f-4d4f-965e-7ea088a0b9f9" providerId="ADAL" clId="{A9C605A9-7F99-4155-9699-5DDF9AFE35EF}" dt="2026-02-02T14:22:09.456" v="99" actId="20577"/>
          <ac:spMkLst>
            <pc:docMk/>
            <pc:sldMk cId="738577510" sldId="351"/>
            <ac:spMk id="2" creationId="{E209607A-1079-0440-B136-F827E83999C2}"/>
          </ac:spMkLst>
        </pc:spChg>
        <pc:spChg chg="mod">
          <ac:chgData name="Vadims Koroļovs" userId="e019d451-8f3f-4d4f-965e-7ea088a0b9f9" providerId="ADAL" clId="{A9C605A9-7F99-4155-9699-5DDF9AFE35EF}" dt="2026-02-02T14:10:15.292" v="35" actId="20577"/>
          <ac:spMkLst>
            <pc:docMk/>
            <pc:sldMk cId="738577510" sldId="351"/>
            <ac:spMk id="3" creationId="{AB324FA0-0DB4-3942-B6B8-27D09C4FFA0C}"/>
          </ac:spMkLst>
        </pc:spChg>
      </pc:sldChg>
      <pc:sldChg chg="modSp mod">
        <pc:chgData name="Vadims Koroļovs" userId="e019d451-8f3f-4d4f-965e-7ea088a0b9f9" providerId="ADAL" clId="{A9C605A9-7F99-4155-9699-5DDF9AFE35EF}" dt="2026-02-02T14:39:11.571" v="109" actId="20577"/>
        <pc:sldMkLst>
          <pc:docMk/>
          <pc:sldMk cId="2936992011" sldId="355"/>
        </pc:sldMkLst>
        <pc:spChg chg="mod">
          <ac:chgData name="Vadims Koroļovs" userId="e019d451-8f3f-4d4f-965e-7ea088a0b9f9" providerId="ADAL" clId="{A9C605A9-7F99-4155-9699-5DDF9AFE35EF}" dt="2026-02-02T14:39:11.571" v="109" actId="20577"/>
          <ac:spMkLst>
            <pc:docMk/>
            <pc:sldMk cId="2936992011" sldId="355"/>
            <ac:spMk id="2" creationId="{7D6A3EA0-59A0-43D4-828D-6B8F206D100E}"/>
          </ac:spMkLst>
        </pc:spChg>
      </pc:sldChg>
      <pc:sldChg chg="del">
        <pc:chgData name="Vadims Koroļovs" userId="e019d451-8f3f-4d4f-965e-7ea088a0b9f9" providerId="ADAL" clId="{A9C605A9-7F99-4155-9699-5DDF9AFE35EF}" dt="2026-02-02T14:21:58.446" v="98" actId="47"/>
        <pc:sldMkLst>
          <pc:docMk/>
          <pc:sldMk cId="3080083996" sldId="369"/>
        </pc:sldMkLst>
      </pc:sldChg>
      <pc:sldChg chg="del">
        <pc:chgData name="Vadims Koroļovs" userId="e019d451-8f3f-4d4f-965e-7ea088a0b9f9" providerId="ADAL" clId="{A9C605A9-7F99-4155-9699-5DDF9AFE35EF}" dt="2026-02-02T14:21:56.303" v="97" actId="47"/>
        <pc:sldMkLst>
          <pc:docMk/>
          <pc:sldMk cId="3070893150" sldId="370"/>
        </pc:sldMkLst>
      </pc:sldChg>
      <pc:sldChg chg="del">
        <pc:chgData name="Vadims Koroļovs" userId="e019d451-8f3f-4d4f-965e-7ea088a0b9f9" providerId="ADAL" clId="{A9C605A9-7F99-4155-9699-5DDF9AFE35EF}" dt="2026-02-02T14:21:55.110" v="96" actId="47"/>
        <pc:sldMkLst>
          <pc:docMk/>
          <pc:sldMk cId="1261413429" sldId="371"/>
        </pc:sldMkLst>
      </pc:sldChg>
      <pc:sldChg chg="del">
        <pc:chgData name="Vadims Koroļovs" userId="e019d451-8f3f-4d4f-965e-7ea088a0b9f9" providerId="ADAL" clId="{A9C605A9-7F99-4155-9699-5DDF9AFE35EF}" dt="2026-02-02T14:21:43.529" v="91" actId="47"/>
        <pc:sldMkLst>
          <pc:docMk/>
          <pc:sldMk cId="3888768146" sldId="373"/>
        </pc:sldMkLst>
      </pc:sldChg>
      <pc:sldChg chg="del">
        <pc:chgData name="Vadims Koroļovs" userId="e019d451-8f3f-4d4f-965e-7ea088a0b9f9" providerId="ADAL" clId="{A9C605A9-7F99-4155-9699-5DDF9AFE35EF}" dt="2026-02-02T14:21:42.119" v="90" actId="47"/>
        <pc:sldMkLst>
          <pc:docMk/>
          <pc:sldMk cId="1586392089" sldId="383"/>
        </pc:sldMkLst>
      </pc:sldChg>
      <pc:sldChg chg="del">
        <pc:chgData name="Vadims Koroļovs" userId="e019d451-8f3f-4d4f-965e-7ea088a0b9f9" providerId="ADAL" clId="{A9C605A9-7F99-4155-9699-5DDF9AFE35EF}" dt="2026-02-02T14:21:49.169" v="94" actId="47"/>
        <pc:sldMkLst>
          <pc:docMk/>
          <pc:sldMk cId="3539758935" sldId="384"/>
        </pc:sldMkLst>
      </pc:sldChg>
      <pc:sldChg chg="del">
        <pc:chgData name="Vadims Koroļovs" userId="e019d451-8f3f-4d4f-965e-7ea088a0b9f9" providerId="ADAL" clId="{A9C605A9-7F99-4155-9699-5DDF9AFE35EF}" dt="2026-02-02T14:21:40.408" v="89" actId="47"/>
        <pc:sldMkLst>
          <pc:docMk/>
          <pc:sldMk cId="2233395526" sldId="385"/>
        </pc:sldMkLst>
      </pc:sldChg>
      <pc:sldChg chg="delSp del mod">
        <pc:chgData name="Vadims Koroļovs" userId="e019d451-8f3f-4d4f-965e-7ea088a0b9f9" providerId="ADAL" clId="{A9C605A9-7F99-4155-9699-5DDF9AFE35EF}" dt="2026-02-02T14:08:06.569" v="20" actId="47"/>
        <pc:sldMkLst>
          <pc:docMk/>
          <pc:sldMk cId="1102204528" sldId="398"/>
        </pc:sldMkLst>
        <pc:spChg chg="del">
          <ac:chgData name="Vadims Koroļovs" userId="e019d451-8f3f-4d4f-965e-7ea088a0b9f9" providerId="ADAL" clId="{A9C605A9-7F99-4155-9699-5DDF9AFE35EF}" dt="2026-02-02T14:06:12.860" v="9" actId="478"/>
          <ac:spMkLst>
            <pc:docMk/>
            <pc:sldMk cId="1102204528" sldId="398"/>
            <ac:spMk id="4" creationId="{9767B7B6-F91F-48E7-9AB7-CBED9130647D}"/>
          </ac:spMkLst>
        </pc:spChg>
        <pc:picChg chg="del">
          <ac:chgData name="Vadims Koroļovs" userId="e019d451-8f3f-4d4f-965e-7ea088a0b9f9" providerId="ADAL" clId="{A9C605A9-7F99-4155-9699-5DDF9AFE35EF}" dt="2026-02-02T14:06:09.180" v="8" actId="478"/>
          <ac:picMkLst>
            <pc:docMk/>
            <pc:sldMk cId="1102204528" sldId="398"/>
            <ac:picMk id="7" creationId="{9C5BCAE0-9DF7-4F1B-8AAB-8EFAE7B3E37F}"/>
          </ac:picMkLst>
        </pc:picChg>
      </pc:sldChg>
      <pc:sldChg chg="del">
        <pc:chgData name="Vadims Koroļovs" userId="e019d451-8f3f-4d4f-965e-7ea088a0b9f9" providerId="ADAL" clId="{A9C605A9-7F99-4155-9699-5DDF9AFE35EF}" dt="2026-02-02T14:08:48.351" v="23" actId="47"/>
        <pc:sldMkLst>
          <pc:docMk/>
          <pc:sldMk cId="2914973075" sldId="399"/>
        </pc:sldMkLst>
      </pc:sldChg>
      <pc:sldChg chg="del">
        <pc:chgData name="Vadims Koroļovs" userId="e019d451-8f3f-4d4f-965e-7ea088a0b9f9" providerId="ADAL" clId="{A9C605A9-7F99-4155-9699-5DDF9AFE35EF}" dt="2026-02-02T14:21:45.461" v="92" actId="47"/>
        <pc:sldMkLst>
          <pc:docMk/>
          <pc:sldMk cId="3644401068" sldId="400"/>
        </pc:sldMkLst>
      </pc:sldChg>
      <pc:sldChg chg="del">
        <pc:chgData name="Vadims Koroļovs" userId="e019d451-8f3f-4d4f-965e-7ea088a0b9f9" providerId="ADAL" clId="{A9C605A9-7F99-4155-9699-5DDF9AFE35EF}" dt="2026-02-02T14:21:46.739" v="93" actId="47"/>
        <pc:sldMkLst>
          <pc:docMk/>
          <pc:sldMk cId="1570333362" sldId="401"/>
        </pc:sldMkLst>
      </pc:sldChg>
      <pc:sldChg chg="del">
        <pc:chgData name="Vadims Koroļovs" userId="e019d451-8f3f-4d4f-965e-7ea088a0b9f9" providerId="ADAL" clId="{A9C605A9-7F99-4155-9699-5DDF9AFE35EF}" dt="2026-02-02T14:21:50.555" v="95" actId="47"/>
        <pc:sldMkLst>
          <pc:docMk/>
          <pc:sldMk cId="1865715375" sldId="402"/>
        </pc:sldMkLst>
      </pc:sldChg>
      <pc:sldChg chg="del">
        <pc:chgData name="Vadims Koroļovs" userId="e019d451-8f3f-4d4f-965e-7ea088a0b9f9" providerId="ADAL" clId="{A9C605A9-7F99-4155-9699-5DDF9AFE35EF}" dt="2026-02-02T14:08:16.007" v="21" actId="47"/>
        <pc:sldMkLst>
          <pc:docMk/>
          <pc:sldMk cId="3778745455" sldId="40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EE7A52F-9D89-7442-A8E9-48D1527B5F6B}" type="datetimeFigureOut">
              <a:rPr lang="en-US" smtClean="0"/>
              <a:t>2/2/2026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9C7E07-3C67-C64C-8DA0-0404F63039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528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31DFB3-42E8-9540-92FB-4AE3F4203F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1"/>
            <a:ext cx="11158847" cy="58248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3C1B90-0A14-7B4B-B05B-357A6A88291E}"/>
              </a:ext>
            </a:extLst>
          </p:cNvPr>
          <p:cNvCxnSpPr>
            <a:cxnSpLocks/>
          </p:cNvCxnSpPr>
          <p:nvPr userDrawn="1"/>
        </p:nvCxnSpPr>
        <p:spPr>
          <a:xfrm>
            <a:off x="1036261" y="4159793"/>
            <a:ext cx="10122586" cy="0"/>
          </a:xfrm>
          <a:prstGeom prst="line">
            <a:avLst/>
          </a:prstGeom>
          <a:ln w="1270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0097E88-8912-8A4F-9D00-BDA132434F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033153" y="4728131"/>
            <a:ext cx="7806047" cy="28116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8E2CE6-6A25-40B9-BD31-82C750738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313" y="1656344"/>
            <a:ext cx="7805737" cy="2113466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10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7687ADE-BAA9-634F-96B8-ACF4EE9BDF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286000"/>
            <a:ext cx="7810499" cy="290453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2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BEC4E73-6A9F-2F46-89D1-559CE56C12BE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itle 1">
            <a:extLst>
              <a:ext uri="{FF2B5EF4-FFF2-40B4-BE49-F238E27FC236}">
                <a16:creationId xmlns:a16="http://schemas.microsoft.com/office/drawing/2014/main" id="{88BFD865-74BB-5B40-8DA8-7D7B921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5A4B708A-874B-4F75-A235-6908EB43FA8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1D589B3-67A1-4B39-9EEF-2FB7AB10EC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5D91E6B-55B5-4092-AD3B-F7E1FD00459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63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8700" y="2286003"/>
            <a:ext cx="4876800" cy="356869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4824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AAE1D3B9-B2D1-4927-BE44-8408FBD84C0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7447116-BCE7-456E-88B8-96ADC76E5FC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3B6347-A35F-4216-9988-7393E598E12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16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D808B2-C5CA-FE45-B556-461D856BF7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25CA9F-967F-1545-8E32-09F4DB0F04F6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4475" y="1862667"/>
            <a:ext cx="10103049" cy="867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69DD4EBD-237B-7245-A9C2-A37674E23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77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BA6D65B-10A2-D743-9FFA-D14B8696F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FCB9F5CF-0F1D-284B-B997-AC308FED47B9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951345" y="2286000"/>
            <a:ext cx="9145155" cy="31649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5652B48-7CDD-5645-B29B-54727CA5F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0F4C76-2690-7448-8D03-9692C2BB101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1C09B5-CD25-4B65-9120-D8EBD79ABC8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281DE-BBF4-4AA1-B110-DC418232A0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39333A-6926-414D-9C9D-B62395A38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96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855E5B9-5A63-2D46-8653-3FD1F538F5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4453"/>
            <a:ext cx="11158847" cy="58248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03FB492B-801F-1741-BD1B-89F9C6BFF0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28700" y="2423161"/>
            <a:ext cx="9067800" cy="222740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4545B3-0290-D848-BDB5-811BC52BD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10096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709460-09E4-854A-889B-491A934DE40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F749A19-BE29-4599-ABBE-E7C61FF9EE3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8F30C11-6611-47E2-9CF7-8EE77F4CD1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AF710E8-4CE9-4D79-8121-DD559D321EC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03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6" pos="636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A99595-F780-594B-8C36-E4E5AF5E1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6836"/>
            <a:ext cx="11158847" cy="58248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4AFB169-81B7-454B-BE19-407333C86F3B}"/>
              </a:ext>
            </a:extLst>
          </p:cNvPr>
          <p:cNvCxnSpPr>
            <a:cxnSpLocks/>
          </p:cNvCxnSpPr>
          <p:nvPr userDrawn="1"/>
        </p:nvCxnSpPr>
        <p:spPr>
          <a:xfrm>
            <a:off x="2184935" y="1874704"/>
            <a:ext cx="8973912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C26CF-26CC-354C-BB60-AD3E01D575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04344"/>
            <a:ext cx="7810500" cy="29892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50000"/>
              </a:lnSpc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06611-233D-45FA-A146-AB9D4F4A78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525" y="978781"/>
            <a:ext cx="1589372" cy="1325563"/>
          </a:xfrm>
          <a:prstGeom prst="rect">
            <a:avLst/>
          </a:prstGeom>
        </p:spPr>
        <p:txBody>
          <a:bodyPr/>
          <a:lstStyle>
            <a:lvl1pPr>
              <a:defRPr sz="20000"/>
            </a:lvl1pPr>
          </a:lstStyle>
          <a:p>
            <a:r>
              <a:rPr lang="en-US" dirty="0"/>
              <a:t>“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4887C6-2D97-4388-AA65-CEEA6591BFB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F84EFA-1D77-40D3-B5AC-6652DC26F0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13CA07C-1BC2-4B16-8557-27C373CFCE9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4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AD8BFA-14F6-F54A-AB64-29F9F7616A7D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4640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B9E731-6B9B-024E-9360-F9F34CC663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4313437"/>
            <a:ext cx="1828800" cy="4012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FD3D9C96-2F42-E545-BD97-AC8568E2F4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287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892AA37C-BA0F-9C4F-B098-EDFE391C47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84600" y="4332486"/>
            <a:ext cx="1828800" cy="40122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EEAAAC92-F1DA-6847-8D56-1ACCD5E3B0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84600" y="4752757"/>
            <a:ext cx="1828800" cy="55245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F4E4153D-E2B3-7D4A-8D92-FF6597B2FB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31512" y="431343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0D6B703A-5BF6-744F-A3D3-C65E3F8B3B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31512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982A9FE5-981A-B340-B8F8-D2DB83C1960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96400" y="4332486"/>
            <a:ext cx="1828800" cy="42027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1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594B2391-B4C8-5542-8285-39BAD874EC1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96400" y="4752757"/>
            <a:ext cx="1828800" cy="552451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Picture Placeholder 25">
            <a:extLst>
              <a:ext uri="{FF2B5EF4-FFF2-40B4-BE49-F238E27FC236}">
                <a16:creationId xmlns:a16="http://schemas.microsoft.com/office/drawing/2014/main" id="{A2D87BC1-884E-CD4E-BABF-B7AF4DF7869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87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5">
            <a:extLst>
              <a:ext uri="{FF2B5EF4-FFF2-40B4-BE49-F238E27FC236}">
                <a16:creationId xmlns:a16="http://schemas.microsoft.com/office/drawing/2014/main" id="{DB0763B3-E65F-8A47-AA7C-C9A56C506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846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Picture Placeholder 25">
            <a:extLst>
              <a:ext uri="{FF2B5EF4-FFF2-40B4-BE49-F238E27FC236}">
                <a16:creationId xmlns:a16="http://schemas.microsoft.com/office/drawing/2014/main" id="{1E0F47CF-6DE7-F745-B9D8-55421009AF4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540500" y="2308936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25">
            <a:extLst>
              <a:ext uri="{FF2B5EF4-FFF2-40B4-BE49-F238E27FC236}">
                <a16:creationId xmlns:a16="http://schemas.microsoft.com/office/drawing/2014/main" id="{B4621956-6AB4-E346-8900-9AE2A51ADBC5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96400" y="2314278"/>
            <a:ext cx="1828800" cy="183159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3B64062A-6292-0441-95CB-9A91F49DB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83883EC-FACE-4093-9976-8B0D4C8BEBCC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2611EE2-9C8D-405E-9ABF-8EFD1E1D6BB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FE126EB-13BB-4830-A999-3778C11747A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963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 userDrawn="1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8" orient="horz" pos="3072" userDrawn="1">
          <p15:clr>
            <a:srgbClr val="FBAE40"/>
          </p15:clr>
        </p15:guide>
        <p15:guide id="13" pos="6384" userDrawn="1">
          <p15:clr>
            <a:srgbClr val="FBAE40"/>
          </p15:clr>
        </p15:guide>
        <p15:guide id="14" orient="horz" pos="321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>
            <a:extLst>
              <a:ext uri="{FF2B5EF4-FFF2-40B4-BE49-F238E27FC236}">
                <a16:creationId xmlns:a16="http://schemas.microsoft.com/office/drawing/2014/main" id="{A116A2E3-682D-BD4F-9FC9-4546B0C9A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64AC08-85A6-6F44-88B4-3FAE91B70C1B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1056DE-470B-C64D-99AE-5039A021EC5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4ADA9C53-0DC4-4D43-B80C-9B0A9E0EBDE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6672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F8E68047-DF25-AB45-A0F0-F4DFE23516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206672" y="3336211"/>
            <a:ext cx="2286000" cy="24909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61DB1B27-14E7-1549-BDAA-6DD31A1B1FC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839200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69D66743-22F2-C84F-9FD2-F350766D6C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839200" y="3331030"/>
            <a:ext cx="2286000" cy="246653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4A38EF55-8739-4A40-A228-67296EA938B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574144" y="2328553"/>
            <a:ext cx="2286000" cy="911029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268DC74C-B0F9-2649-BEC3-BBA0BD73765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57921" y="3331029"/>
            <a:ext cx="2286000" cy="24665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B1422B-E6C5-43B2-9F2B-DECEB381214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68377" y="3331029"/>
            <a:ext cx="2286000" cy="24669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00"/>
            </a:lvl1pPr>
            <a:lvl2pPr>
              <a:buNone/>
              <a:defRPr sz="1400"/>
            </a:lvl2pPr>
            <a:lvl3pPr>
              <a:buNone/>
              <a:defRPr sz="1400"/>
            </a:lvl3pPr>
            <a:lvl4pPr>
              <a:buNone/>
              <a:defRPr sz="1400"/>
            </a:lvl4pPr>
            <a:lvl5pPr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C81DA9-1713-43A7-A2CF-A9525B11AF43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76A8F0-5D79-4C8A-9966-308409EB26B0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85BAE5-43DA-49F0-89E6-66D549C52389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256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  <p15:guide id="14" pos="14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1C010F4-E1E5-354F-9B4A-6253D3DC2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C2F7C8C0-EB32-3C44-930E-DE05403C543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285649" y="3044590"/>
            <a:ext cx="4868860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06473F2-000A-7C44-9048-A0C0D4B65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6A0597E-7AE3-F242-9DDF-F678A5E11458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AB7162A-656B-3447-976F-951853C325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49638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8B98E47-9A5A-E54C-A093-86D516AAD0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58199" y="2328554"/>
            <a:ext cx="4868860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74C5-9C2D-4A46-AEAE-9DBE1C41747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419017-8DD9-4B28-B0F1-E82FFB8C1DF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BFF08-A844-4449-9EC2-5B6B6C2D62A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75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476683E-62F2-7746-A136-3A729C70D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641" y="3052691"/>
            <a:ext cx="307815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EF5BDE3-656A-414E-BE18-702CA738A9D2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039099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EAADDF0-090D-2C4F-BE2D-160C2C550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539760" y="3044590"/>
            <a:ext cx="3115409" cy="1942138"/>
          </a:xfrm>
          <a:prstGeom prst="rect">
            <a:avLst/>
          </a:prstGeom>
        </p:spPr>
        <p:txBody>
          <a:bodyPr lIns="0" tIns="0" rIns="0" bIns="0" anchor="t" anchorCtr="0"/>
          <a:lstStyle>
            <a:lvl1pPr marL="285750" indent="-285750">
              <a:buFont typeface="Wingdings" pitchFamily="2" charset="2"/>
              <a:buChar char="§"/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E0EAFBC-DE77-7648-95EC-91DDA529F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2A16A97-402E-8040-9B48-1B6ED23ABC4F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B4BD319C-69C3-3D46-977C-F80FD35E3C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41616" y="2328554"/>
            <a:ext cx="3173184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4F6FB95E-AD0D-3843-8241-AB907F5915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66252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C85BB87-C622-304F-9F58-8716188AA5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33114" y="2328554"/>
            <a:ext cx="3115409" cy="645284"/>
          </a:xfrm>
          <a:prstGeom prst="rect">
            <a:avLst/>
          </a:prstGeom>
        </p:spPr>
        <p:txBody>
          <a:bodyPr/>
          <a:lstStyle>
            <a:lvl1pPr>
              <a:buNone/>
              <a:defRPr sz="1800" b="1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6B0B5-56D6-429D-BC3A-5E501EDADA8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8DFE9-DB89-4EB9-9FB1-D484EC0C1B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C09F4-4087-4A1E-B8B8-85A748DC9014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9806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80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D6FA74B-53F8-584F-85D3-47FB14D40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999068"/>
            <a:ext cx="78105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52369-C198-1E48-8F65-F6AC0534DFF6}"/>
              </a:ext>
            </a:extLst>
          </p:cNvPr>
          <p:cNvCxnSpPr>
            <a:cxnSpLocks/>
          </p:cNvCxnSpPr>
          <p:nvPr userDrawn="1"/>
        </p:nvCxnSpPr>
        <p:spPr>
          <a:xfrm>
            <a:off x="1033153" y="1871272"/>
            <a:ext cx="10125694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921E4-02B0-3748-9844-933F710058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321923"/>
            <a:ext cx="4876800" cy="3825952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3048678-0BD6-C448-8690-BD61FC6095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8400" y="2286000"/>
            <a:ext cx="4876800" cy="2746375"/>
          </a:xfrm>
          <a:prstGeom prst="rect">
            <a:avLst/>
          </a:prstGeom>
        </p:spPr>
        <p:txBody>
          <a:bodyPr/>
          <a:lstStyle>
            <a:lvl1pPr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C8134C-ADB9-4E1C-97DD-12E5DE2C775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A0C24D-14BB-46C9-A4C2-DB15E4FB9B2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3D085-5F13-41E2-9C46-08E3E2846C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89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B35C0DBA-B958-984A-8540-551D3604D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7107" y="999068"/>
            <a:ext cx="4876800" cy="64528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C9ECF50-A899-D84A-8DA7-545D7B194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57107" y="2286003"/>
            <a:ext cx="4876800" cy="233272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23E260-2F88-C54F-893E-80966D14934A}"/>
              </a:ext>
            </a:extLst>
          </p:cNvPr>
          <p:cNvCxnSpPr>
            <a:cxnSpLocks/>
          </p:cNvCxnSpPr>
          <p:nvPr userDrawn="1"/>
        </p:nvCxnSpPr>
        <p:spPr>
          <a:xfrm>
            <a:off x="6261560" y="1869925"/>
            <a:ext cx="4872347" cy="0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41785DC-164D-344A-8D61-85C59CABE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90600"/>
            <a:ext cx="4837176" cy="483717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8B57D363-927D-CE43-AD8A-2F5E6CC59E9F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57107" y="4659581"/>
            <a:ext cx="4876800" cy="54303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B2FDBC3-20E9-45B6-850D-2F34EA22D1B8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C17A152-7FD0-42FA-9937-8667D4B751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687AABD-BCAB-4325-8510-954CAAD92A9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41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648">
          <p15:clr>
            <a:srgbClr val="FBAE40"/>
          </p15:clr>
        </p15:guide>
        <p15:guide id="4" orient="horz" pos="1152" userDrawn="1">
          <p15:clr>
            <a:srgbClr val="FBAE40"/>
          </p15:clr>
        </p15:guide>
        <p15:guide id="5" orient="horz" pos="14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AF75D-9A56-4E97-825F-3979AAEC0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9C8470-848D-4581-BA8B-0FB79C06C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C1FD0E-AC34-4C13-A0DB-CBDE22DFE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F9FFC-1155-41FF-BE30-3B7CF2F016FF}" type="datetimeFigureOut">
              <a:rPr lang="en-US" smtClean="0"/>
              <a:t>2/2/2026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A1AA9-B172-4ABE-ACA3-4A1E73362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B2728-1DC7-4151-B9C5-90C6E4C3C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8324C-2E4A-4018-94E3-8D94E137B1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792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9F22C8-3EAB-425F-ADBA-3A162D8202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30818" y="6292334"/>
            <a:ext cx="1522982" cy="18288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3, 20XX </a:t>
            </a: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C4B4F87-0B31-4EDA-8270-4233B0D8F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98180" y="6294120"/>
            <a:ext cx="1462788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Annual Review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05EC255-976A-48BF-A8A0-1ECEBDFBB6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3500" y="6292334"/>
            <a:ext cx="41275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7782931A-7D25-4B4B-9464-57AE41893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8922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9" r:id="rId1"/>
    <p:sldLayoutId id="2147483674" r:id="rId2"/>
    <p:sldLayoutId id="2147483673" r:id="rId3"/>
    <p:sldLayoutId id="2147483671" r:id="rId4"/>
    <p:sldLayoutId id="2147483678" r:id="rId5"/>
    <p:sldLayoutId id="2147483676" r:id="rId6"/>
    <p:sldLayoutId id="2147483677" r:id="rId7"/>
    <p:sldLayoutId id="2147483660" r:id="rId8"/>
    <p:sldLayoutId id="2147483675" r:id="rId9"/>
    <p:sldLayoutId id="2147483679" r:id="rId10"/>
    <p:sldLayoutId id="2147483680" r:id="rId11"/>
    <p:sldLayoutId id="2147483681" r:id="rId12"/>
    <p:sldLayoutId id="2147483684" r:id="rId13"/>
    <p:sldLayoutId id="2147483685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7008" userDrawn="1">
          <p15:clr>
            <a:srgbClr val="F26B43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24" userDrawn="1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  <p15:guide id="17" orient="horz" pos="624" userDrawn="1">
          <p15:clr>
            <a:srgbClr val="F26B43"/>
          </p15:clr>
        </p15:guide>
        <p15:guide id="18" orient="horz" pos="3672" userDrawn="1">
          <p15:clr>
            <a:srgbClr val="F26B43"/>
          </p15:clr>
        </p15:guide>
        <p15:guide id="19" pos="3984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C99CF7C-AFAB-48F1-8FC3-CCCE9898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badi MT Pro" panose="020B0502020104020204" pitchFamily="34" charset="0"/>
              </a:rPr>
              <a:t>Ādažu</a:t>
            </a:r>
            <a:r>
              <a:rPr lang="en-US" dirty="0">
                <a:latin typeface="Abadi MT Pro" panose="020B0502020104020204" pitchFamily="34" charset="0"/>
              </a:rPr>
              <a:t> </a:t>
            </a:r>
            <a:r>
              <a:rPr lang="en-US" dirty="0" err="1">
                <a:latin typeface="Abadi MT Pro" panose="020B0502020104020204" pitchFamily="34" charset="0"/>
              </a:rPr>
              <a:t>vidusskolas</a:t>
            </a:r>
            <a:br>
              <a:rPr lang="lv-LV" dirty="0">
                <a:latin typeface="Abadi MT Pro" panose="020B0502020104020204" pitchFamily="34" charset="0"/>
              </a:rPr>
            </a:br>
            <a:r>
              <a:rPr lang="en-US" dirty="0" err="1">
                <a:latin typeface="Abadi MT Pro" panose="020B0502020104020204" pitchFamily="34" charset="0"/>
              </a:rPr>
              <a:t>padomes</a:t>
            </a:r>
            <a:r>
              <a:rPr lang="en-US" dirty="0">
                <a:latin typeface="Abadi MT Pro" panose="020B0502020104020204" pitchFamily="34" charset="0"/>
              </a:rPr>
              <a:t> </a:t>
            </a:r>
            <a:r>
              <a:rPr lang="lv-LV" dirty="0">
                <a:latin typeface="Abadi MT Pro" panose="020B0502020104020204" pitchFamily="34" charset="0"/>
              </a:rPr>
              <a:t>sēde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8ECC17-4660-124A-8996-54F15FD169C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lv-LV" sz="2000" dirty="0">
                <a:latin typeface="Abadi MT Pro" panose="020B0502020104020204" pitchFamily="34" charset="0"/>
              </a:rPr>
              <a:t>02.02.2026.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5473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>
            <a:extLst>
              <a:ext uri="{FF2B5EF4-FFF2-40B4-BE49-F238E27FC236}">
                <a16:creationId xmlns:a16="http://schemas.microsoft.com/office/drawing/2014/main" id="{0A330894-D0C4-D546-8FD0-57BDEB2A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z="3600" dirty="0"/>
              <a:t>Ādažu vidusskolas padomes sastāvs </a:t>
            </a:r>
            <a:r>
              <a:rPr lang="lv-LV" sz="2400" dirty="0"/>
              <a:t>2025/2026</a:t>
            </a:r>
            <a:endParaRPr lang="en-US" sz="360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3C7C96A-221C-AE40-93BD-DEE8EB1C21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619698" y="4358327"/>
            <a:ext cx="2439001" cy="401220"/>
          </a:xfrm>
        </p:spPr>
        <p:txBody>
          <a:bodyPr/>
          <a:lstStyle/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Vadims Koroļovs</a:t>
            </a:r>
            <a:endParaRPr lang="en-US" sz="2400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FE4141C-4F28-4746-A886-2B483F55A7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14260" y="4825448"/>
            <a:ext cx="1828800" cy="552450"/>
          </a:xfrm>
        </p:spPr>
        <p:txBody>
          <a:bodyPr/>
          <a:lstStyle/>
          <a:p>
            <a:r>
              <a:rPr lang="lv-LV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Priekšsēdētājs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C0129-A6FD-0B47-9C25-74B63336F7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14260" y="5200818"/>
            <a:ext cx="2564129" cy="401221"/>
          </a:xfrm>
        </p:spPr>
        <p:txBody>
          <a:bodyPr/>
          <a:lstStyle/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Sandra Jurēvica</a:t>
            </a:r>
          </a:p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Toms</a:t>
            </a:r>
            <a:r>
              <a:rPr lang="lv-LV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Atteka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9DFF59-D000-6C48-B03D-6D023F1632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13145" y="3638465"/>
            <a:ext cx="3244916" cy="552450"/>
          </a:xfrm>
        </p:spPr>
        <p:txBody>
          <a:bodyPr/>
          <a:lstStyle/>
          <a:p>
            <a:r>
              <a:rPr lang="lv-LV" sz="3200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Skolēnu pārstāvji</a:t>
            </a:r>
          </a:p>
          <a:p>
            <a:r>
              <a:rPr lang="lv-LV" dirty="0">
                <a:solidFill>
                  <a:srgbClr val="252525"/>
                </a:solidFill>
                <a:latin typeface="Roboto" panose="02000000000000000000" pitchFamily="2" charset="0"/>
              </a:rPr>
              <a:t>(skolēnu parlaments)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F7C473-B533-F247-A897-1EBD503D8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12880" y="2158618"/>
            <a:ext cx="2564130" cy="420271"/>
          </a:xfrm>
        </p:spPr>
        <p:txBody>
          <a:bodyPr/>
          <a:lstStyle/>
          <a:p>
            <a:r>
              <a:rPr lang="lv-LV" sz="240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Solvita Vasiļevska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B548B63-DB02-4046-9639-FE28DE30CBB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8700" y="2603475"/>
            <a:ext cx="1828800" cy="552451"/>
          </a:xfrm>
        </p:spPr>
        <p:txBody>
          <a:bodyPr/>
          <a:lstStyle/>
          <a:p>
            <a:r>
              <a:rPr lang="lv-LV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Skolas direktore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6F61109-690A-F74B-A4AF-784DE1816E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14260" y="2026438"/>
            <a:ext cx="3058829" cy="552451"/>
          </a:xfrm>
        </p:spPr>
        <p:txBody>
          <a:bodyPr/>
          <a:lstStyle/>
          <a:p>
            <a:r>
              <a:rPr lang="lv-LV" sz="2400" b="1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Toms </a:t>
            </a:r>
            <a:r>
              <a:rPr lang="lv-LV" sz="2400" b="1" i="0" dirty="0" err="1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Zaikovskis</a:t>
            </a:r>
            <a:endParaRPr lang="lv-LV" sz="2400" b="1" i="0" dirty="0">
              <a:solidFill>
                <a:srgbClr val="252525"/>
              </a:solidFill>
              <a:effectLst/>
              <a:latin typeface="Roboto" panose="02000000000000000000" pitchFamily="2" charset="0"/>
            </a:endParaRPr>
          </a:p>
          <a:p>
            <a:r>
              <a:rPr lang="lv-LV" sz="2400" b="1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Dace Skuja</a:t>
            </a:r>
          </a:p>
          <a:p>
            <a:r>
              <a:rPr lang="lv-LV" sz="2000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Pedagogu pārstāvji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D6E789-A9CA-435C-99DB-6EAF638305E4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>
          <a:xfrm>
            <a:off x="11493500" y="6292334"/>
            <a:ext cx="412750" cy="182880"/>
          </a:xfrm>
        </p:spPr>
        <p:txBody>
          <a:bodyPr/>
          <a:lstStyle/>
          <a:p>
            <a:fld id="{7782931A-7D25-4B4B-9464-57AE418934A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255E2ECF-BEE9-4ACB-A346-3E02C8846B66}"/>
              </a:ext>
            </a:extLst>
          </p:cNvPr>
          <p:cNvSpPr txBox="1">
            <a:spLocks/>
          </p:cNvSpPr>
          <p:nvPr/>
        </p:nvSpPr>
        <p:spPr>
          <a:xfrm>
            <a:off x="1028700" y="2662745"/>
            <a:ext cx="3244917" cy="40122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46" name="Text Placeholder 15">
            <a:extLst>
              <a:ext uri="{FF2B5EF4-FFF2-40B4-BE49-F238E27FC236}">
                <a16:creationId xmlns:a16="http://schemas.microsoft.com/office/drawing/2014/main" id="{BBD9CCA0-D937-45FD-BD3D-F5E9EBC97A43}"/>
              </a:ext>
            </a:extLst>
          </p:cNvPr>
          <p:cNvSpPr txBox="1">
            <a:spLocks/>
          </p:cNvSpPr>
          <p:nvPr/>
        </p:nvSpPr>
        <p:spPr>
          <a:xfrm>
            <a:off x="7614260" y="6107549"/>
            <a:ext cx="2407521" cy="552450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b="0" i="0" dirty="0">
                <a:solidFill>
                  <a:srgbClr val="252525"/>
                </a:solidFill>
                <a:effectLst/>
                <a:latin typeface="Roboto" panose="02000000000000000000" pitchFamily="2" charset="0"/>
              </a:rPr>
              <a:t>Priekšsēdētāja vietnieki</a:t>
            </a:r>
          </a:p>
          <a:p>
            <a:endParaRPr lang="en-US" sz="1200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CF72701-BADC-4098-AFE8-1985408C8540}"/>
              </a:ext>
            </a:extLst>
          </p:cNvPr>
          <p:cNvSpPr txBox="1">
            <a:spLocks/>
          </p:cNvSpPr>
          <p:nvPr/>
        </p:nvSpPr>
        <p:spPr>
          <a:xfrm>
            <a:off x="7216741" y="4667502"/>
            <a:ext cx="3244917" cy="40122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9234F443-E1E9-49E0-8459-15CCBE658CFB}"/>
              </a:ext>
            </a:extLst>
          </p:cNvPr>
          <p:cNvSpPr txBox="1">
            <a:spLocks/>
          </p:cNvSpPr>
          <p:nvPr/>
        </p:nvSpPr>
        <p:spPr>
          <a:xfrm>
            <a:off x="3664474" y="5377898"/>
            <a:ext cx="3058829" cy="59789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800" dirty="0">
                <a:solidFill>
                  <a:srgbClr val="252525"/>
                </a:solidFill>
                <a:latin typeface="Roboto" panose="02000000000000000000" pitchFamily="2" charset="0"/>
              </a:rPr>
              <a:t>148 vecāku deleģēti pārstāvji </a:t>
            </a:r>
          </a:p>
          <a:p>
            <a:r>
              <a:rPr lang="lv-LV" sz="1400" dirty="0">
                <a:solidFill>
                  <a:srgbClr val="252525"/>
                </a:solidFill>
                <a:latin typeface="Roboto" panose="02000000000000000000" pitchFamily="2" charset="0"/>
              </a:rPr>
              <a:t>(86/62)</a:t>
            </a:r>
            <a:endParaRPr lang="en-US" sz="2400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58F1D6D6-3504-4A33-8C9B-1D74514774CB}"/>
              </a:ext>
            </a:extLst>
          </p:cNvPr>
          <p:cNvSpPr txBox="1">
            <a:spLocks/>
          </p:cNvSpPr>
          <p:nvPr/>
        </p:nvSpPr>
        <p:spPr>
          <a:xfrm>
            <a:off x="1012880" y="3281804"/>
            <a:ext cx="2564130" cy="42027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Sigita Martinsone 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Aija Krūze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Liāna Pumpure </a:t>
            </a: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Anita Rubene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Anita </a:t>
            </a:r>
            <a:r>
              <a:rPr lang="lv-LV" sz="18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Milanceja</a:t>
            </a: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Inese </a:t>
            </a:r>
            <a:r>
              <a:rPr lang="lv-LV" sz="180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Roste</a:t>
            </a: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-Timrota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lv-LV" sz="180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Alma Brinkmane </a:t>
            </a:r>
            <a:endParaRPr lang="en-US" sz="180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Bef>
                <a:spcPts val="0"/>
              </a:spcBef>
            </a:pPr>
            <a:r>
              <a:rPr lang="en-US" sz="1800" b="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Direktora</a:t>
            </a:r>
            <a:r>
              <a:rPr lang="en-US" sz="1800" b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1800" b="0" dirty="0" err="1">
                <a:effectLst/>
                <a:latin typeface="roboto" panose="02000000000000000000" pitchFamily="2" charset="0"/>
                <a:ea typeface="roboto" panose="02000000000000000000" pitchFamily="2" charset="0"/>
                <a:cs typeface="Times New Roman" panose="02020603050405020304" pitchFamily="18" charset="0"/>
              </a:rPr>
              <a:t>vietnieki</a:t>
            </a:r>
            <a:endParaRPr lang="en-US" sz="1800" b="0" dirty="0">
              <a:effectLst/>
              <a:latin typeface="roboto" panose="02000000000000000000" pitchFamily="2" charset="0"/>
              <a:ea typeface="roboto" panose="02000000000000000000" pitchFamily="2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91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D5591D2-D404-44D1-BF6D-4237A2D39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947" y="3358194"/>
            <a:ext cx="6046757" cy="31235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61D816-53DF-4593-B475-C735092EBEF4}"/>
              </a:ext>
            </a:extLst>
          </p:cNvPr>
          <p:cNvSpPr txBox="1"/>
          <p:nvPr/>
        </p:nvSpPr>
        <p:spPr>
          <a:xfrm>
            <a:off x="5465351" y="419849"/>
            <a:ext cx="637535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>
                <a:solidFill>
                  <a:schemeClr val="bg1"/>
                </a:solidFill>
              </a:rPr>
              <a:t>Izglītība 36.6 milj. EUR  </a:t>
            </a:r>
            <a:r>
              <a:rPr lang="lv-LV" dirty="0">
                <a:solidFill>
                  <a:schemeClr val="tx2">
                    <a:lumMod val="75000"/>
                  </a:schemeClr>
                </a:solidFill>
              </a:rPr>
              <a:t>+10.5% </a:t>
            </a:r>
            <a:r>
              <a:rPr lang="lv-LV" dirty="0">
                <a:solidFill>
                  <a:schemeClr val="bg1"/>
                </a:solidFill>
              </a:rPr>
              <a:t>v 2025</a:t>
            </a:r>
          </a:p>
          <a:p>
            <a:r>
              <a:rPr lang="lv-LV" dirty="0">
                <a:solidFill>
                  <a:schemeClr val="bg1"/>
                </a:solidFill>
              </a:rPr>
              <a:t>Pamatbudžeta izdevumu pieaugums +15.2%</a:t>
            </a:r>
            <a:endParaRPr lang="en-US" dirty="0">
              <a:solidFill>
                <a:schemeClr val="bg1"/>
              </a:solidFill>
            </a:endParaRPr>
          </a:p>
          <a:p>
            <a:endParaRPr lang="lv-LV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lv-LV" sz="1600" dirty="0">
                <a:solidFill>
                  <a:schemeClr val="bg1"/>
                </a:solidFill>
              </a:rPr>
              <a:t>(Mārupes novada 65,6 milj. EUR, 47.5% no plānotiem izdevumiem)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8AAC9C-E71B-425D-AA10-C902CC607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482" y="1545345"/>
            <a:ext cx="4996158" cy="49961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B1B912-6707-47D2-A538-371FB086C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48" y="1871221"/>
            <a:ext cx="2629035" cy="15304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2" y="218485"/>
            <a:ext cx="49961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3200" dirty="0">
                <a:solidFill>
                  <a:schemeClr val="bg1"/>
                </a:solidFill>
              </a:rPr>
              <a:t>Ādažu novada plānotie izdevumi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10D9A4-68B4-4B52-9FA9-03113A306049}"/>
              </a:ext>
            </a:extLst>
          </p:cNvPr>
          <p:cNvSpPr txBox="1"/>
          <p:nvPr/>
        </p:nvSpPr>
        <p:spPr>
          <a:xfrm>
            <a:off x="2745561" y="938676"/>
            <a:ext cx="2498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3200" dirty="0">
                <a:solidFill>
                  <a:srgbClr val="FF0000"/>
                </a:solidFill>
              </a:rPr>
              <a:t>2026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C91232-62F2-456F-8958-3867FC76A36F}"/>
              </a:ext>
            </a:extLst>
          </p:cNvPr>
          <p:cNvSpPr txBox="1"/>
          <p:nvPr/>
        </p:nvSpPr>
        <p:spPr>
          <a:xfrm>
            <a:off x="7494237" y="2627004"/>
            <a:ext cx="2498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v-LV" sz="3200" dirty="0">
                <a:solidFill>
                  <a:srgbClr val="FF0000"/>
                </a:solidFill>
              </a:rPr>
              <a:t>2025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734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0DC63AEE-366A-48D3-AD59-EF5368C58B51}"/>
              </a:ext>
            </a:extLst>
          </p:cNvPr>
          <p:cNvSpPr txBox="1"/>
          <p:nvPr/>
        </p:nvSpPr>
        <p:spPr>
          <a:xfrm>
            <a:off x="247481" y="218485"/>
            <a:ext cx="11210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>
                <a:solidFill>
                  <a:schemeClr val="bg1"/>
                </a:solidFill>
              </a:rPr>
              <a:t>Ādažu novada plānotie izglītības izdevumi </a:t>
            </a:r>
            <a:r>
              <a:rPr lang="lv-LV" sz="2800" i="1" dirty="0">
                <a:solidFill>
                  <a:schemeClr val="bg1"/>
                </a:solidFill>
              </a:rPr>
              <a:t>v. </a:t>
            </a:r>
            <a:r>
              <a:rPr lang="lv-LV" sz="2800" dirty="0">
                <a:solidFill>
                  <a:schemeClr val="bg1"/>
                </a:solidFill>
              </a:rPr>
              <a:t>Mārupes novada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642A3D3-CB39-4A71-8EA7-4364E7781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237" y="1448475"/>
            <a:ext cx="9608680" cy="416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181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B324FA0-0DB4-3942-B6B8-27D09C4FF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Darba kārtība 02.02.2026.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09607A-1079-0440-B136-F827E83999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1966575"/>
            <a:ext cx="10088479" cy="2904530"/>
          </a:xfrm>
        </p:spPr>
        <p:txBody>
          <a:bodyPr/>
          <a:lstStyle/>
          <a:p>
            <a:pPr marL="342900" indent="-342900">
              <a:lnSpc>
                <a:spcPct val="110000"/>
              </a:lnSpc>
              <a:buAutoNum type="arabicPeriod"/>
            </a:pP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Ievads</a:t>
            </a:r>
            <a:endParaRPr lang="lv-LV" sz="1900" b="1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Font typeface="Arial" panose="020B0604020202020204" pitchFamily="34" charset="0"/>
              <a:buAutoNum type="arabicPeriod"/>
            </a:pP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Mākslīgais intelekts izglītībā: iespējas, atbildība un jēgpilna izmantošana (</a:t>
            </a:r>
            <a:r>
              <a:rPr lang="en-US" sz="2000" dirty="0">
                <a:latin typeface="Arimo"/>
                <a:ea typeface="Arimo"/>
                <a:cs typeface="Arimo"/>
                <a:sym typeface="Arimo"/>
              </a:rPr>
              <a:t>Gatis Romanovskis | MILA </a:t>
            </a:r>
            <a:r>
              <a:rPr lang="en-US" sz="2000" dirty="0" err="1">
                <a:latin typeface="Arimo"/>
                <a:ea typeface="Arimo"/>
                <a:cs typeface="Arimo"/>
                <a:sym typeface="Arimo"/>
              </a:rPr>
              <a:t>līdzdibinātājs</a:t>
            </a:r>
            <a:r>
              <a:rPr lang="en-US" sz="2000" dirty="0">
                <a:latin typeface="Arimo"/>
                <a:ea typeface="Arimo"/>
                <a:cs typeface="Arimo"/>
                <a:sym typeface="Arimo"/>
              </a:rPr>
              <a:t>, </a:t>
            </a:r>
            <a:r>
              <a:rPr lang="en-US" sz="2000" dirty="0" err="1">
                <a:latin typeface="Arimo"/>
                <a:ea typeface="Arimo"/>
                <a:cs typeface="Arimo"/>
                <a:sym typeface="Arimo"/>
              </a:rPr>
              <a:t>padomes</a:t>
            </a:r>
            <a:r>
              <a:rPr lang="en-US" sz="2000" dirty="0"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sz="2000" dirty="0" err="1">
                <a:latin typeface="Arimo"/>
                <a:ea typeface="Arimo"/>
                <a:cs typeface="Arimo"/>
                <a:sym typeface="Arimo"/>
              </a:rPr>
              <a:t>loceklis</a:t>
            </a:r>
            <a:r>
              <a:rPr lang="lv-LV" sz="2000" dirty="0">
                <a:latin typeface="Arimo"/>
                <a:ea typeface="Arimo"/>
                <a:cs typeface="Arimo"/>
                <a:sym typeface="Arimo"/>
              </a:rPr>
              <a:t> ANIMAS SIA, izpilddirektors)</a:t>
            </a:r>
            <a:endParaRPr lang="lv-LV" sz="1900" b="1" i="0" dirty="0">
              <a:solidFill>
                <a:srgbClr val="222222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PII situācija un nākotne (Solvita Vasiļevska, Ādažu vidusskolas direktore)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Skolas aktualitātes. Galvenās 2026. gada budžeta prioritātes.</a:t>
            </a: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Vecāku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līdzdalības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iespējas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Mārīte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900" b="1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Kiselevska</a:t>
            </a:r>
            <a:r>
              <a:rPr lang="en-US" sz="19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)</a:t>
            </a:r>
            <a:endParaRPr lang="lv-LV" sz="1900" b="1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342900" indent="-342900">
              <a:lnSpc>
                <a:spcPct val="110000"/>
              </a:lnSpc>
              <a:buAutoNum type="arabicPeriod"/>
            </a:pPr>
            <a:r>
              <a:rPr lang="lv-LV" sz="1900" b="1" dirty="0">
                <a:latin typeface="Arial" panose="020B0604020202020204" pitchFamily="34" charset="0"/>
                <a:cs typeface="Arial" panose="020B0604020202020204" pitchFamily="34" charset="0"/>
              </a:rPr>
              <a:t>Citi, iepriekš iesūtīti jautājumi</a:t>
            </a:r>
            <a:endParaRPr lang="en-US" sz="19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lv-LV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1C65C-0714-4BCD-8550-1DD2C44FAD8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493500" y="6292334"/>
            <a:ext cx="412750" cy="182880"/>
          </a:xfrm>
        </p:spPr>
        <p:txBody>
          <a:bodyPr/>
          <a:lstStyle/>
          <a:p>
            <a:fld id="{7782931A-7D25-4B4B-9464-57AE418934A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7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White Darts">
            <a:extLst>
              <a:ext uri="{FF2B5EF4-FFF2-40B4-BE49-F238E27FC236}">
                <a16:creationId xmlns:a16="http://schemas.microsoft.com/office/drawing/2014/main" id="{8A7A839A-FCAC-2F45-B138-DD0DC7C61FB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7CE19-F795-8240-B223-A5CA7C9DE0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lv-LV" sz="8800" dirty="0"/>
              <a:t>PALDIES!</a:t>
            </a:r>
            <a:endParaRPr lang="en-US" sz="880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A0CAF6B-5914-4E2F-90A1-4B2D92D5AD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493500" y="6292334"/>
            <a:ext cx="412750" cy="182880"/>
          </a:xfrm>
        </p:spPr>
        <p:txBody>
          <a:bodyPr/>
          <a:lstStyle/>
          <a:p>
            <a:fld id="{7782931A-7D25-4B4B-9464-57AE418934A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6A3EA0-59A0-43D4-828D-6B8F206D100E}"/>
              </a:ext>
            </a:extLst>
          </p:cNvPr>
          <p:cNvSpPr txBox="1"/>
          <p:nvPr/>
        </p:nvSpPr>
        <p:spPr>
          <a:xfrm>
            <a:off x="6363694" y="4683318"/>
            <a:ext cx="5828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 tikšanos 13. aprīlī</a:t>
            </a:r>
            <a:endParaRPr lang="en-US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992011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wiss">
      <a:dk1>
        <a:srgbClr val="000000"/>
      </a:dk1>
      <a:lt1>
        <a:srgbClr val="FFFFFF"/>
      </a:lt1>
      <a:dk2>
        <a:srgbClr val="E4E4E4"/>
      </a:dk2>
      <a:lt2>
        <a:srgbClr val="7CA655"/>
      </a:lt2>
      <a:accent1>
        <a:srgbClr val="A9D4DB"/>
      </a:accent1>
      <a:accent2>
        <a:srgbClr val="FBE284"/>
      </a:accent2>
      <a:accent3>
        <a:srgbClr val="4495A2"/>
      </a:accent3>
      <a:accent4>
        <a:srgbClr val="AA5881"/>
      </a:accent4>
      <a:accent5>
        <a:srgbClr val="E06742"/>
      </a:accent5>
      <a:accent6>
        <a:srgbClr val="F9D448"/>
      </a:accent6>
      <a:hlink>
        <a:srgbClr val="4495A2"/>
      </a:hlink>
      <a:folHlink>
        <a:srgbClr val="AA5881"/>
      </a:folHlink>
    </a:clrScheme>
    <a:fontScheme name="Custom 35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issPresentation A_Win32_MW_JS_SL_v2.potx" id="{F3EA0D10-81D8-413D-A4CA-F5D1D5CC8037}" vid="{9BA86A48-81B4-441C-9F07-EEAF91A8FC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82F651C-E5DA-470F-A6A6-D70E9A5EBF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D975AF8-B1C6-436B-A274-2C3ADC7798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4273A0-A4DF-47AA-BF1F-8758123399CE}">
  <ds:schemaRefs>
    <ds:schemaRef ds:uri="http://purl.org/dc/elements/1.1/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Impact annual presentation</Template>
  <TotalTime>1514</TotalTime>
  <Words>178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Abadi MT Pro</vt:lpstr>
      <vt:lpstr>Arial</vt:lpstr>
      <vt:lpstr>Arial Nova</vt:lpstr>
      <vt:lpstr>Arimo</vt:lpstr>
      <vt:lpstr>Calibri</vt:lpstr>
      <vt:lpstr>Roboto</vt:lpstr>
      <vt:lpstr>Roboto</vt:lpstr>
      <vt:lpstr>Wingdings</vt:lpstr>
      <vt:lpstr>Theme1</vt:lpstr>
      <vt:lpstr>Ādažu vidusskolas padomes sēde</vt:lpstr>
      <vt:lpstr>Ādažu vidusskolas padomes sastāvs 2025/2026</vt:lpstr>
      <vt:lpstr>PowerPoint Presentation</vt:lpstr>
      <vt:lpstr>PowerPoint Presentation</vt:lpstr>
      <vt:lpstr>Darba kārtība 02.02.2026.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Ādažu vidusskolas  padomes sēde</dc:title>
  <dc:creator>Vadims Koroļovs</dc:creator>
  <cp:lastModifiedBy>Vadims Koroļovs</cp:lastModifiedBy>
  <cp:revision>29</cp:revision>
  <cp:lastPrinted>2024-12-12T11:47:04Z</cp:lastPrinted>
  <dcterms:created xsi:type="dcterms:W3CDTF">2024-12-02T10:41:28Z</dcterms:created>
  <dcterms:modified xsi:type="dcterms:W3CDTF">2026-02-02T14:39:16Z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