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25"/>
  </p:notesMasterIdLst>
  <p:sldIdLst>
    <p:sldId id="335" r:id="rId5"/>
    <p:sldId id="351" r:id="rId6"/>
    <p:sldId id="381" r:id="rId7"/>
    <p:sldId id="342" r:id="rId8"/>
    <p:sldId id="257" r:id="rId9"/>
    <p:sldId id="378" r:id="rId10"/>
    <p:sldId id="380" r:id="rId11"/>
    <p:sldId id="379" r:id="rId12"/>
    <p:sldId id="259" r:id="rId13"/>
    <p:sldId id="383" r:id="rId14"/>
    <p:sldId id="369" r:id="rId15"/>
    <p:sldId id="370" r:id="rId16"/>
    <p:sldId id="372" r:id="rId17"/>
    <p:sldId id="373" r:id="rId18"/>
    <p:sldId id="374" r:id="rId19"/>
    <p:sldId id="376" r:id="rId20"/>
    <p:sldId id="377" r:id="rId21"/>
    <p:sldId id="375" r:id="rId22"/>
    <p:sldId id="382" r:id="rId23"/>
    <p:sldId id="355" r:id="rId2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dims Koroļovs" initials="VK" lastIdx="3" clrIdx="0">
    <p:extLst>
      <p:ext uri="{19B8F6BF-5375-455C-9EA6-DF929625EA0E}">
        <p15:presenceInfo xmlns:p15="http://schemas.microsoft.com/office/powerpoint/2012/main" userId="S::Vadims.Korolovs@antalis.com::e019d451-8f3f-4d4f-965e-7ea088a0b9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76" d="100"/>
          <a:sy n="76" d="100"/>
        </p:scale>
        <p:origin x="296" y="64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dims Koroļovs" userId="e019d451-8f3f-4d4f-965e-7ea088a0b9f9" providerId="ADAL" clId="{98A42ED1-994E-4216-BE3F-C8460C8EC222}"/>
    <pc:docChg chg="undo custSel addSld delSld modSld sldOrd">
      <pc:chgData name="Vadims Koroļovs" userId="e019d451-8f3f-4d4f-965e-7ea088a0b9f9" providerId="ADAL" clId="{98A42ED1-994E-4216-BE3F-C8460C8EC222}" dt="2026-04-13T14:09:09.371" v="570" actId="404"/>
      <pc:docMkLst>
        <pc:docMk/>
      </pc:docMkLst>
      <pc:sldChg chg="addSp delSp modSp mod">
        <pc:chgData name="Vadims Koroļovs" userId="e019d451-8f3f-4d4f-965e-7ea088a0b9f9" providerId="ADAL" clId="{98A42ED1-994E-4216-BE3F-C8460C8EC222}" dt="2026-04-13T13:21:56.833" v="288"/>
        <pc:sldMkLst>
          <pc:docMk/>
          <pc:sldMk cId="3117734527" sldId="257"/>
        </pc:sldMkLst>
        <pc:spChg chg="del">
          <ac:chgData name="Vadims Koroļovs" userId="e019d451-8f3f-4d4f-965e-7ea088a0b9f9" providerId="ADAL" clId="{98A42ED1-994E-4216-BE3F-C8460C8EC222}" dt="2026-04-13T13:21:52.510" v="285" actId="478"/>
          <ac:spMkLst>
            <pc:docMk/>
            <pc:sldMk cId="3117734527" sldId="257"/>
            <ac:spMk id="6" creationId="{0761D816-53DF-4593-B475-C735092EBEF4}"/>
          </ac:spMkLst>
        </pc:spChg>
        <pc:spChg chg="del">
          <ac:chgData name="Vadims Koroļovs" userId="e019d451-8f3f-4d4f-965e-7ea088a0b9f9" providerId="ADAL" clId="{98A42ED1-994E-4216-BE3F-C8460C8EC222}" dt="2026-04-13T13:21:54.378" v="286" actId="478"/>
          <ac:spMkLst>
            <pc:docMk/>
            <pc:sldMk cId="3117734527" sldId="257"/>
            <ac:spMk id="10" creationId="{0DC63AEE-366A-48D3-AD59-EF5368C58B51}"/>
          </ac:spMkLst>
        </pc:spChg>
        <pc:spChg chg="del">
          <ac:chgData name="Vadims Koroļovs" userId="e019d451-8f3f-4d4f-965e-7ea088a0b9f9" providerId="ADAL" clId="{98A42ED1-994E-4216-BE3F-C8460C8EC222}" dt="2026-04-13T13:21:55.678" v="287" actId="478"/>
          <ac:spMkLst>
            <pc:docMk/>
            <pc:sldMk cId="3117734527" sldId="257"/>
            <ac:spMk id="11" creationId="{E710D9A4-68B4-4B52-9FA9-03113A306049}"/>
          </ac:spMkLst>
        </pc:spChg>
        <pc:spChg chg="del">
          <ac:chgData name="Vadims Koroļovs" userId="e019d451-8f3f-4d4f-965e-7ea088a0b9f9" providerId="ADAL" clId="{98A42ED1-994E-4216-BE3F-C8460C8EC222}" dt="2026-04-13T13:21:48.095" v="282" actId="478"/>
          <ac:spMkLst>
            <pc:docMk/>
            <pc:sldMk cId="3117734527" sldId="257"/>
            <ac:spMk id="12" creationId="{1EC91232-62F2-456F-8958-3867FC76A36F}"/>
          </ac:spMkLst>
        </pc:spChg>
        <pc:picChg chg="del">
          <ac:chgData name="Vadims Koroļovs" userId="e019d451-8f3f-4d4f-965e-7ea088a0b9f9" providerId="ADAL" clId="{98A42ED1-994E-4216-BE3F-C8460C8EC222}" dt="2026-04-13T13:21:49.278" v="284" actId="478"/>
          <ac:picMkLst>
            <pc:docMk/>
            <pc:sldMk cId="3117734527" sldId="257"/>
            <ac:picMk id="5" creationId="{0D5591D2-D404-44D1-BF6D-4237A2D39A8A}"/>
          </ac:picMkLst>
        </pc:picChg>
        <pc:picChg chg="del">
          <ac:chgData name="Vadims Koroļovs" userId="e019d451-8f3f-4d4f-965e-7ea088a0b9f9" providerId="ADAL" clId="{98A42ED1-994E-4216-BE3F-C8460C8EC222}" dt="2026-04-13T13:21:47.623" v="281" actId="478"/>
          <ac:picMkLst>
            <pc:docMk/>
            <pc:sldMk cId="3117734527" sldId="257"/>
            <ac:picMk id="7" creationId="{688AAC9C-E71B-425D-AA10-C902CC607A75}"/>
          </ac:picMkLst>
        </pc:picChg>
        <pc:picChg chg="del">
          <ac:chgData name="Vadims Koroļovs" userId="e019d451-8f3f-4d4f-965e-7ea088a0b9f9" providerId="ADAL" clId="{98A42ED1-994E-4216-BE3F-C8460C8EC222}" dt="2026-04-13T13:21:48.797" v="283" actId="478"/>
          <ac:picMkLst>
            <pc:docMk/>
            <pc:sldMk cId="3117734527" sldId="257"/>
            <ac:picMk id="9" creationId="{79B1B912-6707-47D2-A538-371FB086C5D5}"/>
          </ac:picMkLst>
        </pc:picChg>
        <pc:picChg chg="add mod">
          <ac:chgData name="Vadims Koroļovs" userId="e019d451-8f3f-4d4f-965e-7ea088a0b9f9" providerId="ADAL" clId="{98A42ED1-994E-4216-BE3F-C8460C8EC222}" dt="2026-04-13T13:21:56.833" v="288"/>
          <ac:picMkLst>
            <pc:docMk/>
            <pc:sldMk cId="3117734527" sldId="257"/>
            <ac:picMk id="13" creationId="{9BAE5930-3907-47C7-84DC-957AF1FB64B6}"/>
          </ac:picMkLst>
        </pc:picChg>
      </pc:sldChg>
      <pc:sldChg chg="addSp delSp modSp mod">
        <pc:chgData name="Vadims Koroļovs" userId="e019d451-8f3f-4d4f-965e-7ea088a0b9f9" providerId="ADAL" clId="{98A42ED1-994E-4216-BE3F-C8460C8EC222}" dt="2026-04-13T14:05:55.132" v="539" actId="1076"/>
        <pc:sldMkLst>
          <pc:docMk/>
          <pc:sldMk cId="1682181739" sldId="259"/>
        </pc:sldMkLst>
        <pc:spChg chg="mod">
          <ac:chgData name="Vadims Koroļovs" userId="e019d451-8f3f-4d4f-965e-7ea088a0b9f9" providerId="ADAL" clId="{98A42ED1-994E-4216-BE3F-C8460C8EC222}" dt="2026-04-13T13:54:59.650" v="472" actId="20577"/>
          <ac:spMkLst>
            <pc:docMk/>
            <pc:sldMk cId="1682181739" sldId="259"/>
            <ac:spMk id="10" creationId="{0DC63AEE-366A-48D3-AD59-EF5368C58B51}"/>
          </ac:spMkLst>
        </pc:spChg>
        <pc:picChg chg="del">
          <ac:chgData name="Vadims Koroļovs" userId="e019d451-8f3f-4d4f-965e-7ea088a0b9f9" providerId="ADAL" clId="{98A42ED1-994E-4216-BE3F-C8460C8EC222}" dt="2026-04-13T13:54:17.057" v="429" actId="478"/>
          <ac:picMkLst>
            <pc:docMk/>
            <pc:sldMk cId="1682181739" sldId="259"/>
            <ac:picMk id="2" creationId="{7642A3D3-CB39-4A71-8EA7-4364E7781F9B}"/>
          </ac:picMkLst>
        </pc:picChg>
        <pc:picChg chg="add mod">
          <ac:chgData name="Vadims Koroļovs" userId="e019d451-8f3f-4d4f-965e-7ea088a0b9f9" providerId="ADAL" clId="{98A42ED1-994E-4216-BE3F-C8460C8EC222}" dt="2026-04-13T14:05:47.980" v="536" actId="14100"/>
          <ac:picMkLst>
            <pc:docMk/>
            <pc:sldMk cId="1682181739" sldId="259"/>
            <ac:picMk id="4" creationId="{F26D9F8C-515E-447B-9983-03586B56B75E}"/>
          </ac:picMkLst>
        </pc:picChg>
        <pc:picChg chg="add mod">
          <ac:chgData name="Vadims Koroļovs" userId="e019d451-8f3f-4d4f-965e-7ea088a0b9f9" providerId="ADAL" clId="{98A42ED1-994E-4216-BE3F-C8460C8EC222}" dt="2026-04-13T14:05:55.132" v="539" actId="1076"/>
          <ac:picMkLst>
            <pc:docMk/>
            <pc:sldMk cId="1682181739" sldId="259"/>
            <ac:picMk id="6" creationId="{0D111994-A0A7-4575-997A-61EEA1302E4F}"/>
          </ac:picMkLst>
        </pc:picChg>
        <pc:picChg chg="add del mod">
          <ac:chgData name="Vadims Koroļovs" userId="e019d451-8f3f-4d4f-965e-7ea088a0b9f9" providerId="ADAL" clId="{98A42ED1-994E-4216-BE3F-C8460C8EC222}" dt="2026-04-13T14:05:31.310" v="526" actId="478"/>
          <ac:picMkLst>
            <pc:docMk/>
            <pc:sldMk cId="1682181739" sldId="259"/>
            <ac:picMk id="8" creationId="{61963C16-5729-467A-B017-8F8E8BED7179}"/>
          </ac:picMkLst>
        </pc:picChg>
        <pc:picChg chg="add del mod">
          <ac:chgData name="Vadims Koroļovs" userId="e019d451-8f3f-4d4f-965e-7ea088a0b9f9" providerId="ADAL" clId="{98A42ED1-994E-4216-BE3F-C8460C8EC222}" dt="2026-04-13T14:05:31.949" v="527" actId="478"/>
          <ac:picMkLst>
            <pc:docMk/>
            <pc:sldMk cId="1682181739" sldId="259"/>
            <ac:picMk id="11" creationId="{46AA25A0-96C3-4A7F-931A-074F28094AFA}"/>
          </ac:picMkLst>
        </pc:picChg>
      </pc:sldChg>
      <pc:sldChg chg="modSp mod">
        <pc:chgData name="Vadims Koroļovs" userId="e019d451-8f3f-4d4f-965e-7ea088a0b9f9" providerId="ADAL" clId="{98A42ED1-994E-4216-BE3F-C8460C8EC222}" dt="2026-04-13T12:38:45.870" v="2" actId="20577"/>
        <pc:sldMkLst>
          <pc:docMk/>
          <pc:sldMk cId="2605473726" sldId="335"/>
        </pc:sldMkLst>
        <pc:spChg chg="mod">
          <ac:chgData name="Vadims Koroļovs" userId="e019d451-8f3f-4d4f-965e-7ea088a0b9f9" providerId="ADAL" clId="{98A42ED1-994E-4216-BE3F-C8460C8EC222}" dt="2026-04-13T12:38:45.870" v="2" actId="20577"/>
          <ac:spMkLst>
            <pc:docMk/>
            <pc:sldMk cId="2605473726" sldId="335"/>
            <ac:spMk id="3" creationId="{CA8ECC17-4660-124A-8996-54F15FD169C0}"/>
          </ac:spMkLst>
        </pc:spChg>
      </pc:sldChg>
      <pc:sldChg chg="modSp mod ord">
        <pc:chgData name="Vadims Koroļovs" userId="e019d451-8f3f-4d4f-965e-7ea088a0b9f9" providerId="ADAL" clId="{98A42ED1-994E-4216-BE3F-C8460C8EC222}" dt="2026-04-13T13:55:21.663" v="474"/>
        <pc:sldMkLst>
          <pc:docMk/>
          <pc:sldMk cId="738577510" sldId="351"/>
        </pc:sldMkLst>
        <pc:spChg chg="mod">
          <ac:chgData name="Vadims Koroļovs" userId="e019d451-8f3f-4d4f-965e-7ea088a0b9f9" providerId="ADAL" clId="{98A42ED1-994E-4216-BE3F-C8460C8EC222}" dt="2026-04-13T12:49:40.371" v="126" actId="20577"/>
          <ac:spMkLst>
            <pc:docMk/>
            <pc:sldMk cId="738577510" sldId="351"/>
            <ac:spMk id="2" creationId="{E209607A-1079-0440-B136-F827E83999C2}"/>
          </ac:spMkLst>
        </pc:spChg>
        <pc:spChg chg="mod">
          <ac:chgData name="Vadims Koroļovs" userId="e019d451-8f3f-4d4f-965e-7ea088a0b9f9" providerId="ADAL" clId="{98A42ED1-994E-4216-BE3F-C8460C8EC222}" dt="2026-04-13T12:39:03.771" v="5" actId="20577"/>
          <ac:spMkLst>
            <pc:docMk/>
            <pc:sldMk cId="738577510" sldId="351"/>
            <ac:spMk id="3" creationId="{AB324FA0-0DB4-3942-B6B8-27D09C4FFA0C}"/>
          </ac:spMkLst>
        </pc:spChg>
      </pc:sldChg>
      <pc:sldChg chg="delSp mod">
        <pc:chgData name="Vadims Koroļovs" userId="e019d451-8f3f-4d4f-965e-7ea088a0b9f9" providerId="ADAL" clId="{98A42ED1-994E-4216-BE3F-C8460C8EC222}" dt="2026-04-13T12:57:25.548" v="153" actId="478"/>
        <pc:sldMkLst>
          <pc:docMk/>
          <pc:sldMk cId="2936992011" sldId="355"/>
        </pc:sldMkLst>
        <pc:spChg chg="del">
          <ac:chgData name="Vadims Koroļovs" userId="e019d451-8f3f-4d4f-965e-7ea088a0b9f9" providerId="ADAL" clId="{98A42ED1-994E-4216-BE3F-C8460C8EC222}" dt="2026-04-13T12:57:25.548" v="153" actId="478"/>
          <ac:spMkLst>
            <pc:docMk/>
            <pc:sldMk cId="2936992011" sldId="355"/>
            <ac:spMk id="2" creationId="{7D6A3EA0-59A0-43D4-828D-6B8F206D100E}"/>
          </ac:spMkLst>
        </pc:spChg>
      </pc:sldChg>
      <pc:sldChg chg="modSp add mod">
        <pc:chgData name="Vadims Koroļovs" userId="e019d451-8f3f-4d4f-965e-7ea088a0b9f9" providerId="ADAL" clId="{98A42ED1-994E-4216-BE3F-C8460C8EC222}" dt="2026-04-13T12:53:01.953" v="129" actId="1076"/>
        <pc:sldMkLst>
          <pc:docMk/>
          <pc:sldMk cId="3080083996" sldId="369"/>
        </pc:sldMkLst>
        <pc:spChg chg="mod">
          <ac:chgData name="Vadims Koroļovs" userId="e019d451-8f3f-4d4f-965e-7ea088a0b9f9" providerId="ADAL" clId="{98A42ED1-994E-4216-BE3F-C8460C8EC222}" dt="2026-04-13T12:53:01.953" v="129" actId="1076"/>
          <ac:spMkLst>
            <pc:docMk/>
            <pc:sldMk cId="3080083996" sldId="369"/>
            <ac:spMk id="9" creationId="{9C99CF7C-AFAB-48F1-8FC3-CCCE989822A6}"/>
          </ac:spMkLst>
        </pc:spChg>
      </pc:sldChg>
      <pc:sldChg chg="modSp add mod">
        <pc:chgData name="Vadims Koroļovs" userId="e019d451-8f3f-4d4f-965e-7ea088a0b9f9" providerId="ADAL" clId="{98A42ED1-994E-4216-BE3F-C8460C8EC222}" dt="2026-04-13T12:54:52.195" v="137" actId="14100"/>
        <pc:sldMkLst>
          <pc:docMk/>
          <pc:sldMk cId="1299462694" sldId="370"/>
        </pc:sldMkLst>
        <pc:spChg chg="mod">
          <ac:chgData name="Vadims Koroļovs" userId="e019d451-8f3f-4d4f-965e-7ea088a0b9f9" providerId="ADAL" clId="{98A42ED1-994E-4216-BE3F-C8460C8EC222}" dt="2026-04-13T12:54:52.195" v="137" actId="14100"/>
          <ac:spMkLst>
            <pc:docMk/>
            <pc:sldMk cId="1299462694" sldId="370"/>
            <ac:spMk id="9" creationId="{9C99CF7C-AFAB-48F1-8FC3-CCCE989822A6}"/>
          </ac:spMkLst>
        </pc:spChg>
      </pc:sldChg>
      <pc:sldChg chg="add del">
        <pc:chgData name="Vadims Koroļovs" userId="e019d451-8f3f-4d4f-965e-7ea088a0b9f9" providerId="ADAL" clId="{98A42ED1-994E-4216-BE3F-C8460C8EC222}" dt="2026-04-13T14:07:02.468" v="548" actId="47"/>
        <pc:sldMkLst>
          <pc:docMk/>
          <pc:sldMk cId="1633363" sldId="371"/>
        </pc:sldMkLst>
      </pc:sldChg>
      <pc:sldChg chg="modSp add mod">
        <pc:chgData name="Vadims Koroļovs" userId="e019d451-8f3f-4d4f-965e-7ea088a0b9f9" providerId="ADAL" clId="{98A42ED1-994E-4216-BE3F-C8460C8EC222}" dt="2026-04-13T12:56:54.615" v="152" actId="14100"/>
        <pc:sldMkLst>
          <pc:docMk/>
          <pc:sldMk cId="4053118168" sldId="372"/>
        </pc:sldMkLst>
        <pc:spChg chg="mod">
          <ac:chgData name="Vadims Koroļovs" userId="e019d451-8f3f-4d4f-965e-7ea088a0b9f9" providerId="ADAL" clId="{98A42ED1-994E-4216-BE3F-C8460C8EC222}" dt="2026-04-13T12:56:54.615" v="152" actId="14100"/>
          <ac:spMkLst>
            <pc:docMk/>
            <pc:sldMk cId="4053118168" sldId="372"/>
            <ac:spMk id="9" creationId="{9C99CF7C-AFAB-48F1-8FC3-CCCE989822A6}"/>
          </ac:spMkLst>
        </pc:spChg>
      </pc:sldChg>
      <pc:sldChg chg="modSp add mod">
        <pc:chgData name="Vadims Koroļovs" userId="e019d451-8f3f-4d4f-965e-7ea088a0b9f9" providerId="ADAL" clId="{98A42ED1-994E-4216-BE3F-C8460C8EC222}" dt="2026-04-13T12:55:37.240" v="143"/>
        <pc:sldMkLst>
          <pc:docMk/>
          <pc:sldMk cId="1236371367" sldId="373"/>
        </pc:sldMkLst>
        <pc:spChg chg="mod">
          <ac:chgData name="Vadims Koroļovs" userId="e019d451-8f3f-4d4f-965e-7ea088a0b9f9" providerId="ADAL" clId="{98A42ED1-994E-4216-BE3F-C8460C8EC222}" dt="2026-04-13T12:55:37.240" v="143"/>
          <ac:spMkLst>
            <pc:docMk/>
            <pc:sldMk cId="1236371367" sldId="373"/>
            <ac:spMk id="9" creationId="{9C99CF7C-AFAB-48F1-8FC3-CCCE989822A6}"/>
          </ac:spMkLst>
        </pc:spChg>
      </pc:sldChg>
      <pc:sldChg chg="modSp add mod">
        <pc:chgData name="Vadims Koroļovs" userId="e019d451-8f3f-4d4f-965e-7ea088a0b9f9" providerId="ADAL" clId="{98A42ED1-994E-4216-BE3F-C8460C8EC222}" dt="2026-04-13T12:56:03.182" v="148" actId="14100"/>
        <pc:sldMkLst>
          <pc:docMk/>
          <pc:sldMk cId="727904107" sldId="374"/>
        </pc:sldMkLst>
        <pc:spChg chg="mod">
          <ac:chgData name="Vadims Koroļovs" userId="e019d451-8f3f-4d4f-965e-7ea088a0b9f9" providerId="ADAL" clId="{98A42ED1-994E-4216-BE3F-C8460C8EC222}" dt="2026-04-13T12:56:03.182" v="148" actId="14100"/>
          <ac:spMkLst>
            <pc:docMk/>
            <pc:sldMk cId="727904107" sldId="374"/>
            <ac:spMk id="9" creationId="{9C99CF7C-AFAB-48F1-8FC3-CCCE989822A6}"/>
          </ac:spMkLst>
        </pc:spChg>
      </pc:sldChg>
      <pc:sldChg chg="modSp add mod">
        <pc:chgData name="Vadims Koroļovs" userId="e019d451-8f3f-4d4f-965e-7ea088a0b9f9" providerId="ADAL" clId="{98A42ED1-994E-4216-BE3F-C8460C8EC222}" dt="2026-04-13T12:56:39.995" v="151"/>
        <pc:sldMkLst>
          <pc:docMk/>
          <pc:sldMk cId="3708782269" sldId="375"/>
        </pc:sldMkLst>
        <pc:spChg chg="mod">
          <ac:chgData name="Vadims Koroļovs" userId="e019d451-8f3f-4d4f-965e-7ea088a0b9f9" providerId="ADAL" clId="{98A42ED1-994E-4216-BE3F-C8460C8EC222}" dt="2026-04-13T12:56:39.995" v="151"/>
          <ac:spMkLst>
            <pc:docMk/>
            <pc:sldMk cId="3708782269" sldId="375"/>
            <ac:spMk id="9" creationId="{9C99CF7C-AFAB-48F1-8FC3-CCCE989822A6}"/>
          </ac:spMkLst>
        </pc:spChg>
      </pc:sldChg>
      <pc:sldChg chg="addSp delSp modSp add mod ord">
        <pc:chgData name="Vadims Koroļovs" userId="e019d451-8f3f-4d4f-965e-7ea088a0b9f9" providerId="ADAL" clId="{98A42ED1-994E-4216-BE3F-C8460C8EC222}" dt="2026-04-13T13:19:09.793" v="270" actId="113"/>
        <pc:sldMkLst>
          <pc:docMk/>
          <pc:sldMk cId="2826050844" sldId="376"/>
        </pc:sldMkLst>
        <pc:spChg chg="add mod">
          <ac:chgData name="Vadims Koroļovs" userId="e019d451-8f3f-4d4f-965e-7ea088a0b9f9" providerId="ADAL" clId="{98A42ED1-994E-4216-BE3F-C8460C8EC222}" dt="2026-04-13T13:19:05.784" v="269" actId="1076"/>
          <ac:spMkLst>
            <pc:docMk/>
            <pc:sldMk cId="2826050844" sldId="376"/>
            <ac:spMk id="7" creationId="{290995DC-E65F-4C1D-8C7E-A1EAC24B8BC2}"/>
          </ac:spMkLst>
        </pc:spChg>
        <pc:spChg chg="mod">
          <ac:chgData name="Vadims Koroļovs" userId="e019d451-8f3f-4d4f-965e-7ea088a0b9f9" providerId="ADAL" clId="{98A42ED1-994E-4216-BE3F-C8460C8EC222}" dt="2026-04-13T13:19:09.793" v="270" actId="113"/>
          <ac:spMkLst>
            <pc:docMk/>
            <pc:sldMk cId="2826050844" sldId="376"/>
            <ac:spMk id="10" creationId="{0DC63AEE-366A-48D3-AD59-EF5368C58B51}"/>
          </ac:spMkLst>
        </pc:spChg>
        <pc:picChg chg="del">
          <ac:chgData name="Vadims Koroļovs" userId="e019d451-8f3f-4d4f-965e-7ea088a0b9f9" providerId="ADAL" clId="{98A42ED1-994E-4216-BE3F-C8460C8EC222}" dt="2026-04-13T12:58:22.166" v="211" actId="478"/>
          <ac:picMkLst>
            <pc:docMk/>
            <pc:sldMk cId="2826050844" sldId="376"/>
            <ac:picMk id="2" creationId="{7642A3D3-CB39-4A71-8EA7-4364E7781F9B}"/>
          </ac:picMkLst>
        </pc:picChg>
        <pc:picChg chg="add mod">
          <ac:chgData name="Vadims Koroļovs" userId="e019d451-8f3f-4d4f-965e-7ea088a0b9f9" providerId="ADAL" clId="{98A42ED1-994E-4216-BE3F-C8460C8EC222}" dt="2026-04-13T13:18:22.047" v="225" actId="14100"/>
          <ac:picMkLst>
            <pc:docMk/>
            <pc:sldMk cId="2826050844" sldId="376"/>
            <ac:picMk id="3" creationId="{76C86A58-82CB-455C-9EFB-52BDC76A7D06}"/>
          </ac:picMkLst>
        </pc:picChg>
        <pc:picChg chg="add mod">
          <ac:chgData name="Vadims Koroļovs" userId="e019d451-8f3f-4d4f-965e-7ea088a0b9f9" providerId="ADAL" clId="{98A42ED1-994E-4216-BE3F-C8460C8EC222}" dt="2026-04-13T13:18:27.412" v="226" actId="14100"/>
          <ac:picMkLst>
            <pc:docMk/>
            <pc:sldMk cId="2826050844" sldId="376"/>
            <ac:picMk id="4" creationId="{797E6E2E-70EF-4248-BCD4-F2C6D72DFFEE}"/>
          </ac:picMkLst>
        </pc:picChg>
      </pc:sldChg>
      <pc:sldChg chg="addSp delSp modSp add mod">
        <pc:chgData name="Vadims Koroļovs" userId="e019d451-8f3f-4d4f-965e-7ea088a0b9f9" providerId="ADAL" clId="{98A42ED1-994E-4216-BE3F-C8460C8EC222}" dt="2026-04-13T13:20:53.381" v="279" actId="1076"/>
        <pc:sldMkLst>
          <pc:docMk/>
          <pc:sldMk cId="2198361603" sldId="377"/>
        </pc:sldMkLst>
        <pc:spChg chg="del">
          <ac:chgData name="Vadims Koroļovs" userId="e019d451-8f3f-4d4f-965e-7ea088a0b9f9" providerId="ADAL" clId="{98A42ED1-994E-4216-BE3F-C8460C8EC222}" dt="2026-04-13T13:19:26.554" v="273" actId="478"/>
          <ac:spMkLst>
            <pc:docMk/>
            <pc:sldMk cId="2198361603" sldId="377"/>
            <ac:spMk id="7" creationId="{290995DC-E65F-4C1D-8C7E-A1EAC24B8BC2}"/>
          </ac:spMkLst>
        </pc:spChg>
        <pc:spChg chg="mod">
          <ac:chgData name="Vadims Koroļovs" userId="e019d451-8f3f-4d4f-965e-7ea088a0b9f9" providerId="ADAL" clId="{98A42ED1-994E-4216-BE3F-C8460C8EC222}" dt="2026-04-13T13:19:23.258" v="272" actId="20577"/>
          <ac:spMkLst>
            <pc:docMk/>
            <pc:sldMk cId="2198361603" sldId="377"/>
            <ac:spMk id="10" creationId="{0DC63AEE-366A-48D3-AD59-EF5368C58B51}"/>
          </ac:spMkLst>
        </pc:spChg>
        <pc:picChg chg="del">
          <ac:chgData name="Vadims Koroļovs" userId="e019d451-8f3f-4d4f-965e-7ea088a0b9f9" providerId="ADAL" clId="{98A42ED1-994E-4216-BE3F-C8460C8EC222}" dt="2026-04-13T13:19:28.515" v="274" actId="478"/>
          <ac:picMkLst>
            <pc:docMk/>
            <pc:sldMk cId="2198361603" sldId="377"/>
            <ac:picMk id="3" creationId="{76C86A58-82CB-455C-9EFB-52BDC76A7D06}"/>
          </ac:picMkLst>
        </pc:picChg>
        <pc:picChg chg="del">
          <ac:chgData name="Vadims Koroļovs" userId="e019d451-8f3f-4d4f-965e-7ea088a0b9f9" providerId="ADAL" clId="{98A42ED1-994E-4216-BE3F-C8460C8EC222}" dt="2026-04-13T13:19:29.967" v="275" actId="478"/>
          <ac:picMkLst>
            <pc:docMk/>
            <pc:sldMk cId="2198361603" sldId="377"/>
            <ac:picMk id="4" creationId="{797E6E2E-70EF-4248-BCD4-F2C6D72DFFEE}"/>
          </ac:picMkLst>
        </pc:picChg>
        <pc:picChg chg="add mod">
          <ac:chgData name="Vadims Koroļovs" userId="e019d451-8f3f-4d4f-965e-7ea088a0b9f9" providerId="ADAL" clId="{98A42ED1-994E-4216-BE3F-C8460C8EC222}" dt="2026-04-13T13:20:36.777" v="277" actId="1076"/>
          <ac:picMkLst>
            <pc:docMk/>
            <pc:sldMk cId="2198361603" sldId="377"/>
            <ac:picMk id="6" creationId="{CA5A7B38-2227-4D1E-BBBE-CE62C9D37464}"/>
          </ac:picMkLst>
        </pc:picChg>
        <pc:picChg chg="add mod">
          <ac:chgData name="Vadims Koroļovs" userId="e019d451-8f3f-4d4f-965e-7ea088a0b9f9" providerId="ADAL" clId="{98A42ED1-994E-4216-BE3F-C8460C8EC222}" dt="2026-04-13T13:20:53.381" v="279" actId="1076"/>
          <ac:picMkLst>
            <pc:docMk/>
            <pc:sldMk cId="2198361603" sldId="377"/>
            <ac:picMk id="8" creationId="{BE1ED68B-0CED-4F9F-994D-A11BCA96E7B3}"/>
          </ac:picMkLst>
        </pc:picChg>
      </pc:sldChg>
      <pc:sldChg chg="addSp delSp modSp add mod">
        <pc:chgData name="Vadims Koroļovs" userId="e019d451-8f3f-4d4f-965e-7ea088a0b9f9" providerId="ADAL" clId="{98A42ED1-994E-4216-BE3F-C8460C8EC222}" dt="2026-04-13T13:25:40.340" v="339" actId="404"/>
        <pc:sldMkLst>
          <pc:docMk/>
          <pc:sldMk cId="902550790" sldId="378"/>
        </pc:sldMkLst>
        <pc:spChg chg="del mod">
          <ac:chgData name="Vadims Koroļovs" userId="e019d451-8f3f-4d4f-965e-7ea088a0b9f9" providerId="ADAL" clId="{98A42ED1-994E-4216-BE3F-C8460C8EC222}" dt="2026-04-13T13:23:25.735" v="293" actId="478"/>
          <ac:spMkLst>
            <pc:docMk/>
            <pc:sldMk cId="902550790" sldId="378"/>
            <ac:spMk id="6" creationId="{0761D816-53DF-4593-B475-C735092EBEF4}"/>
          </ac:spMkLst>
        </pc:spChg>
        <pc:spChg chg="del">
          <ac:chgData name="Vadims Koroļovs" userId="e019d451-8f3f-4d4f-965e-7ea088a0b9f9" providerId="ADAL" clId="{98A42ED1-994E-4216-BE3F-C8460C8EC222}" dt="2026-04-13T13:23:27.158" v="294" actId="478"/>
          <ac:spMkLst>
            <pc:docMk/>
            <pc:sldMk cId="902550790" sldId="378"/>
            <ac:spMk id="10" creationId="{0DC63AEE-366A-48D3-AD59-EF5368C58B51}"/>
          </ac:spMkLst>
        </pc:spChg>
        <pc:spChg chg="del">
          <ac:chgData name="Vadims Koroļovs" userId="e019d451-8f3f-4d4f-965e-7ea088a0b9f9" providerId="ADAL" clId="{98A42ED1-994E-4216-BE3F-C8460C8EC222}" dt="2026-04-13T13:23:28.601" v="295" actId="478"/>
          <ac:spMkLst>
            <pc:docMk/>
            <pc:sldMk cId="902550790" sldId="378"/>
            <ac:spMk id="11" creationId="{E710D9A4-68B4-4B52-9FA9-03113A306049}"/>
          </ac:spMkLst>
        </pc:spChg>
        <pc:spChg chg="del">
          <ac:chgData name="Vadims Koroļovs" userId="e019d451-8f3f-4d4f-965e-7ea088a0b9f9" providerId="ADAL" clId="{98A42ED1-994E-4216-BE3F-C8460C8EC222}" dt="2026-04-13T13:23:30.998" v="297" actId="478"/>
          <ac:spMkLst>
            <pc:docMk/>
            <pc:sldMk cId="902550790" sldId="378"/>
            <ac:spMk id="12" creationId="{1EC91232-62F2-456F-8958-3867FC76A36F}"/>
          </ac:spMkLst>
        </pc:spChg>
        <pc:spChg chg="add mod">
          <ac:chgData name="Vadims Koroļovs" userId="e019d451-8f3f-4d4f-965e-7ea088a0b9f9" providerId="ADAL" clId="{98A42ED1-994E-4216-BE3F-C8460C8EC222}" dt="2026-04-13T13:25:40.340" v="339" actId="404"/>
          <ac:spMkLst>
            <pc:docMk/>
            <pc:sldMk cId="902550790" sldId="378"/>
            <ac:spMk id="13" creationId="{242649A9-D098-4F9A-A512-DA4ADB93D127}"/>
          </ac:spMkLst>
        </pc:spChg>
        <pc:picChg chg="add mod">
          <ac:chgData name="Vadims Koroļovs" userId="e019d451-8f3f-4d4f-965e-7ea088a0b9f9" providerId="ADAL" clId="{98A42ED1-994E-4216-BE3F-C8460C8EC222}" dt="2026-04-13T13:23:59.387" v="302" actId="13822"/>
          <ac:picMkLst>
            <pc:docMk/>
            <pc:sldMk cId="902550790" sldId="378"/>
            <ac:picMk id="3" creationId="{275253A9-0064-40FB-86CC-3FCB516BF204}"/>
          </ac:picMkLst>
        </pc:picChg>
        <pc:picChg chg="del">
          <ac:chgData name="Vadims Koroļovs" userId="e019d451-8f3f-4d4f-965e-7ea088a0b9f9" providerId="ADAL" clId="{98A42ED1-994E-4216-BE3F-C8460C8EC222}" dt="2026-04-13T13:23:29.141" v="296" actId="478"/>
          <ac:picMkLst>
            <pc:docMk/>
            <pc:sldMk cId="902550790" sldId="378"/>
            <ac:picMk id="5" creationId="{0D5591D2-D404-44D1-BF6D-4237A2D39A8A}"/>
          </ac:picMkLst>
        </pc:picChg>
        <pc:picChg chg="del">
          <ac:chgData name="Vadims Koroļovs" userId="e019d451-8f3f-4d4f-965e-7ea088a0b9f9" providerId="ADAL" clId="{98A42ED1-994E-4216-BE3F-C8460C8EC222}" dt="2026-04-13T13:23:22.511" v="290" actId="478"/>
          <ac:picMkLst>
            <pc:docMk/>
            <pc:sldMk cId="902550790" sldId="378"/>
            <ac:picMk id="7" creationId="{688AAC9C-E71B-425D-AA10-C902CC607A75}"/>
          </ac:picMkLst>
        </pc:picChg>
        <pc:picChg chg="del">
          <ac:chgData name="Vadims Koroļovs" userId="e019d451-8f3f-4d4f-965e-7ea088a0b9f9" providerId="ADAL" clId="{98A42ED1-994E-4216-BE3F-C8460C8EC222}" dt="2026-04-13T13:23:22.976" v="291" actId="478"/>
          <ac:picMkLst>
            <pc:docMk/>
            <pc:sldMk cId="902550790" sldId="378"/>
            <ac:picMk id="9" creationId="{79B1B912-6707-47D2-A538-371FB086C5D5}"/>
          </ac:picMkLst>
        </pc:picChg>
      </pc:sldChg>
      <pc:sldChg chg="addSp delSp modSp add mod">
        <pc:chgData name="Vadims Koroļovs" userId="e019d451-8f3f-4d4f-965e-7ea088a0b9f9" providerId="ADAL" clId="{98A42ED1-994E-4216-BE3F-C8460C8EC222}" dt="2026-04-13T14:09:09.371" v="570" actId="404"/>
        <pc:sldMkLst>
          <pc:docMk/>
          <pc:sldMk cId="2791992493" sldId="379"/>
        </pc:sldMkLst>
        <pc:spChg chg="del">
          <ac:chgData name="Vadims Koroļovs" userId="e019d451-8f3f-4d4f-965e-7ea088a0b9f9" providerId="ADAL" clId="{98A42ED1-994E-4216-BE3F-C8460C8EC222}" dt="2026-04-13T13:53:06.609" v="395" actId="478"/>
          <ac:spMkLst>
            <pc:docMk/>
            <pc:sldMk cId="2791992493" sldId="379"/>
            <ac:spMk id="6" creationId="{0761D816-53DF-4593-B475-C735092EBEF4}"/>
          </ac:spMkLst>
        </pc:spChg>
        <pc:spChg chg="del">
          <ac:chgData name="Vadims Koroļovs" userId="e019d451-8f3f-4d4f-965e-7ea088a0b9f9" providerId="ADAL" clId="{98A42ED1-994E-4216-BE3F-C8460C8EC222}" dt="2026-04-13T13:53:05.203" v="394" actId="478"/>
          <ac:spMkLst>
            <pc:docMk/>
            <pc:sldMk cId="2791992493" sldId="379"/>
            <ac:spMk id="10" creationId="{0DC63AEE-366A-48D3-AD59-EF5368C58B51}"/>
          </ac:spMkLst>
        </pc:spChg>
        <pc:spChg chg="del">
          <ac:chgData name="Vadims Koroļovs" userId="e019d451-8f3f-4d4f-965e-7ea088a0b9f9" providerId="ADAL" clId="{98A42ED1-994E-4216-BE3F-C8460C8EC222}" dt="2026-04-13T13:53:03.845" v="393" actId="478"/>
          <ac:spMkLst>
            <pc:docMk/>
            <pc:sldMk cId="2791992493" sldId="379"/>
            <ac:spMk id="11" creationId="{E710D9A4-68B4-4B52-9FA9-03113A306049}"/>
          </ac:spMkLst>
        </pc:spChg>
        <pc:spChg chg="del mod">
          <ac:chgData name="Vadims Koroļovs" userId="e019d451-8f3f-4d4f-965e-7ea088a0b9f9" providerId="ADAL" clId="{98A42ED1-994E-4216-BE3F-C8460C8EC222}" dt="2026-04-13T13:53:02.449" v="392" actId="478"/>
          <ac:spMkLst>
            <pc:docMk/>
            <pc:sldMk cId="2791992493" sldId="379"/>
            <ac:spMk id="12" creationId="{1EC91232-62F2-456F-8958-3867FC76A36F}"/>
          </ac:spMkLst>
        </pc:spChg>
        <pc:spChg chg="add mod">
          <ac:chgData name="Vadims Koroļovs" userId="e019d451-8f3f-4d4f-965e-7ea088a0b9f9" providerId="ADAL" clId="{98A42ED1-994E-4216-BE3F-C8460C8EC222}" dt="2026-04-13T14:09:09.371" v="570" actId="404"/>
          <ac:spMkLst>
            <pc:docMk/>
            <pc:sldMk cId="2791992493" sldId="379"/>
            <ac:spMk id="13" creationId="{9A2E18B7-7ECA-4D77-BA01-B4C561F0E97A}"/>
          </ac:spMkLst>
        </pc:spChg>
        <pc:picChg chg="add mod">
          <ac:chgData name="Vadims Koroļovs" userId="e019d451-8f3f-4d4f-965e-7ea088a0b9f9" providerId="ADAL" clId="{98A42ED1-994E-4216-BE3F-C8460C8EC222}" dt="2026-04-13T13:53:10.162" v="397" actId="1076"/>
          <ac:picMkLst>
            <pc:docMk/>
            <pc:sldMk cId="2791992493" sldId="379"/>
            <ac:picMk id="3" creationId="{FC38CDFD-C725-43E6-AF24-FA2C680602C8}"/>
          </ac:picMkLst>
        </pc:picChg>
        <pc:picChg chg="add del mod">
          <ac:chgData name="Vadims Koroļovs" userId="e019d451-8f3f-4d4f-965e-7ea088a0b9f9" providerId="ADAL" clId="{98A42ED1-994E-4216-BE3F-C8460C8EC222}" dt="2026-04-13T13:53:33.242" v="400" actId="478"/>
          <ac:picMkLst>
            <pc:docMk/>
            <pc:sldMk cId="2791992493" sldId="379"/>
            <ac:picMk id="4" creationId="{F18FBD88-371A-4C8C-9D50-220437D549E8}"/>
          </ac:picMkLst>
        </pc:picChg>
        <pc:picChg chg="del">
          <ac:chgData name="Vadims Koroļovs" userId="e019d451-8f3f-4d4f-965e-7ea088a0b9f9" providerId="ADAL" clId="{98A42ED1-994E-4216-BE3F-C8460C8EC222}" dt="2026-04-13T13:53:00.041" v="390" actId="478"/>
          <ac:picMkLst>
            <pc:docMk/>
            <pc:sldMk cId="2791992493" sldId="379"/>
            <ac:picMk id="5" creationId="{0D5591D2-D404-44D1-BF6D-4237A2D39A8A}"/>
          </ac:picMkLst>
        </pc:picChg>
        <pc:picChg chg="del">
          <ac:chgData name="Vadims Koroļovs" userId="e019d451-8f3f-4d4f-965e-7ea088a0b9f9" providerId="ADAL" clId="{98A42ED1-994E-4216-BE3F-C8460C8EC222}" dt="2026-04-13T13:52:57.961" v="388" actId="478"/>
          <ac:picMkLst>
            <pc:docMk/>
            <pc:sldMk cId="2791992493" sldId="379"/>
            <ac:picMk id="7" creationId="{688AAC9C-E71B-425D-AA10-C902CC607A75}"/>
          </ac:picMkLst>
        </pc:picChg>
        <pc:picChg chg="del">
          <ac:chgData name="Vadims Koroļovs" userId="e019d451-8f3f-4d4f-965e-7ea088a0b9f9" providerId="ADAL" clId="{98A42ED1-994E-4216-BE3F-C8460C8EC222}" dt="2026-04-13T13:53:01.093" v="391" actId="478"/>
          <ac:picMkLst>
            <pc:docMk/>
            <pc:sldMk cId="2791992493" sldId="379"/>
            <ac:picMk id="9" creationId="{79B1B912-6707-47D2-A538-371FB086C5D5}"/>
          </ac:picMkLst>
        </pc:picChg>
      </pc:sldChg>
      <pc:sldChg chg="addSp delSp modSp add mod addCm delCm">
        <pc:chgData name="Vadims Koroļovs" userId="e019d451-8f3f-4d4f-965e-7ea088a0b9f9" providerId="ADAL" clId="{98A42ED1-994E-4216-BE3F-C8460C8EC222}" dt="2026-04-13T13:45:05.929" v="387" actId="20577"/>
        <pc:sldMkLst>
          <pc:docMk/>
          <pc:sldMk cId="4084163989" sldId="380"/>
        </pc:sldMkLst>
        <pc:spChg chg="mod">
          <ac:chgData name="Vadims Koroļovs" userId="e019d451-8f3f-4d4f-965e-7ea088a0b9f9" providerId="ADAL" clId="{98A42ED1-994E-4216-BE3F-C8460C8EC222}" dt="2026-04-13T13:45:05.929" v="387" actId="20577"/>
          <ac:spMkLst>
            <pc:docMk/>
            <pc:sldMk cId="4084163989" sldId="380"/>
            <ac:spMk id="13" creationId="{242649A9-D098-4F9A-A512-DA4ADB93D127}"/>
          </ac:spMkLst>
        </pc:spChg>
        <pc:picChg chg="del">
          <ac:chgData name="Vadims Koroļovs" userId="e019d451-8f3f-4d4f-965e-7ea088a0b9f9" providerId="ADAL" clId="{98A42ED1-994E-4216-BE3F-C8460C8EC222}" dt="2026-04-13T13:25:51.548" v="341" actId="478"/>
          <ac:picMkLst>
            <pc:docMk/>
            <pc:sldMk cId="4084163989" sldId="380"/>
            <ac:picMk id="3" creationId="{275253A9-0064-40FB-86CC-3FCB516BF204}"/>
          </ac:picMkLst>
        </pc:picChg>
        <pc:picChg chg="add mod">
          <ac:chgData name="Vadims Koroļovs" userId="e019d451-8f3f-4d4f-965e-7ea088a0b9f9" providerId="ADAL" clId="{98A42ED1-994E-4216-BE3F-C8460C8EC222}" dt="2026-04-13T13:34:06.453" v="352" actId="1076"/>
          <ac:picMkLst>
            <pc:docMk/>
            <pc:sldMk cId="4084163989" sldId="380"/>
            <ac:picMk id="4" creationId="{BFB53DFD-ABC5-4BF4-ABE4-1A1997759DD2}"/>
          </ac:picMkLst>
        </pc:picChg>
      </pc:sldChg>
      <pc:sldChg chg="modSp add mod">
        <pc:chgData name="Vadims Koroļovs" userId="e019d451-8f3f-4d4f-965e-7ea088a0b9f9" providerId="ADAL" clId="{98A42ED1-994E-4216-BE3F-C8460C8EC222}" dt="2026-04-13T13:56:50.419" v="486" actId="20577"/>
        <pc:sldMkLst>
          <pc:docMk/>
          <pc:sldMk cId="265428191" sldId="381"/>
        </pc:sldMkLst>
        <pc:spChg chg="mod">
          <ac:chgData name="Vadims Koroļovs" userId="e019d451-8f3f-4d4f-965e-7ea088a0b9f9" providerId="ADAL" clId="{98A42ED1-994E-4216-BE3F-C8460C8EC222}" dt="2026-04-13T13:56:50.419" v="486" actId="20577"/>
          <ac:spMkLst>
            <pc:docMk/>
            <pc:sldMk cId="265428191" sldId="381"/>
            <ac:spMk id="9" creationId="{9C99CF7C-AFAB-48F1-8FC3-CCCE989822A6}"/>
          </ac:spMkLst>
        </pc:spChg>
      </pc:sldChg>
      <pc:sldChg chg="add del">
        <pc:chgData name="Vadims Koroļovs" userId="e019d451-8f3f-4d4f-965e-7ea088a0b9f9" providerId="ADAL" clId="{98A42ED1-994E-4216-BE3F-C8460C8EC222}" dt="2026-04-13T13:56:28.187" v="477" actId="2890"/>
        <pc:sldMkLst>
          <pc:docMk/>
          <pc:sldMk cId="1408824909" sldId="381"/>
        </pc:sldMkLst>
      </pc:sldChg>
      <pc:sldChg chg="add del">
        <pc:chgData name="Vadims Koroļovs" userId="e019d451-8f3f-4d4f-965e-7ea088a0b9f9" providerId="ADAL" clId="{98A42ED1-994E-4216-BE3F-C8460C8EC222}" dt="2026-04-13T13:26:32.591" v="346" actId="2890"/>
        <pc:sldMkLst>
          <pc:docMk/>
          <pc:sldMk cId="2282253009" sldId="381"/>
        </pc:sldMkLst>
      </pc:sldChg>
      <pc:sldChg chg="addSp delSp modSp add mod ord">
        <pc:chgData name="Vadims Koroļovs" userId="e019d451-8f3f-4d4f-965e-7ea088a0b9f9" providerId="ADAL" clId="{98A42ED1-994E-4216-BE3F-C8460C8EC222}" dt="2026-04-13T14:01:30.096" v="518" actId="1076"/>
        <pc:sldMkLst>
          <pc:docMk/>
          <pc:sldMk cId="1166895681" sldId="382"/>
        </pc:sldMkLst>
        <pc:spChg chg="mod">
          <ac:chgData name="Vadims Koroļovs" userId="e019d451-8f3f-4d4f-965e-7ea088a0b9f9" providerId="ADAL" clId="{98A42ED1-994E-4216-BE3F-C8460C8EC222}" dt="2026-04-13T14:00:28.042" v="510" actId="20577"/>
          <ac:spMkLst>
            <pc:docMk/>
            <pc:sldMk cId="1166895681" sldId="382"/>
            <ac:spMk id="10" creationId="{0DC63AEE-366A-48D3-AD59-EF5368C58B51}"/>
          </ac:spMkLst>
        </pc:spChg>
        <pc:picChg chg="add mod">
          <ac:chgData name="Vadims Koroļovs" userId="e019d451-8f3f-4d4f-965e-7ea088a0b9f9" providerId="ADAL" clId="{98A42ED1-994E-4216-BE3F-C8460C8EC222}" dt="2026-04-13T14:00:36.334" v="515" actId="14100"/>
          <ac:picMkLst>
            <pc:docMk/>
            <pc:sldMk cId="1166895681" sldId="382"/>
            <ac:picMk id="3" creationId="{3B131DCF-3888-45A5-931D-C2A51E0BEA8D}"/>
          </ac:picMkLst>
        </pc:picChg>
        <pc:picChg chg="add mod">
          <ac:chgData name="Vadims Koroļovs" userId="e019d451-8f3f-4d4f-965e-7ea088a0b9f9" providerId="ADAL" clId="{98A42ED1-994E-4216-BE3F-C8460C8EC222}" dt="2026-04-13T14:01:30.096" v="518" actId="1076"/>
          <ac:picMkLst>
            <pc:docMk/>
            <pc:sldMk cId="1166895681" sldId="382"/>
            <ac:picMk id="5" creationId="{E3EAD0C2-8EEF-4A5C-8F7A-FD89BFB98042}"/>
          </ac:picMkLst>
        </pc:picChg>
        <pc:picChg chg="del">
          <ac:chgData name="Vadims Koroļovs" userId="e019d451-8f3f-4d4f-965e-7ea088a0b9f9" providerId="ADAL" clId="{98A42ED1-994E-4216-BE3F-C8460C8EC222}" dt="2026-04-13T14:00:23.125" v="497" actId="478"/>
          <ac:picMkLst>
            <pc:docMk/>
            <pc:sldMk cId="1166895681" sldId="382"/>
            <ac:picMk id="6" creationId="{CA5A7B38-2227-4D1E-BBBE-CE62C9D37464}"/>
          </ac:picMkLst>
        </pc:picChg>
        <pc:picChg chg="del">
          <ac:chgData name="Vadims Koroļovs" userId="e019d451-8f3f-4d4f-965e-7ea088a0b9f9" providerId="ADAL" clId="{98A42ED1-994E-4216-BE3F-C8460C8EC222}" dt="2026-04-13T14:00:37.711" v="516" actId="478"/>
          <ac:picMkLst>
            <pc:docMk/>
            <pc:sldMk cId="1166895681" sldId="382"/>
            <ac:picMk id="8" creationId="{BE1ED68B-0CED-4F9F-994D-A11BCA96E7B3}"/>
          </ac:picMkLst>
        </pc:picChg>
      </pc:sldChg>
      <pc:sldChg chg="delSp modSp add mod">
        <pc:chgData name="Vadims Koroļovs" userId="e019d451-8f3f-4d4f-965e-7ea088a0b9f9" providerId="ADAL" clId="{98A42ED1-994E-4216-BE3F-C8460C8EC222}" dt="2026-04-13T14:06:10.677" v="547" actId="1076"/>
        <pc:sldMkLst>
          <pc:docMk/>
          <pc:sldMk cId="2424192127" sldId="383"/>
        </pc:sldMkLst>
        <pc:picChg chg="del">
          <ac:chgData name="Vadims Koroļovs" userId="e019d451-8f3f-4d4f-965e-7ea088a0b9f9" providerId="ADAL" clId="{98A42ED1-994E-4216-BE3F-C8460C8EC222}" dt="2026-04-13T14:05:57.828" v="540" actId="478"/>
          <ac:picMkLst>
            <pc:docMk/>
            <pc:sldMk cId="2424192127" sldId="383"/>
            <ac:picMk id="4" creationId="{F26D9F8C-515E-447B-9983-03586B56B75E}"/>
          </ac:picMkLst>
        </pc:picChg>
        <pc:picChg chg="del">
          <ac:chgData name="Vadims Koroļovs" userId="e019d451-8f3f-4d4f-965e-7ea088a0b9f9" providerId="ADAL" clId="{98A42ED1-994E-4216-BE3F-C8460C8EC222}" dt="2026-04-13T14:05:58.476" v="541" actId="478"/>
          <ac:picMkLst>
            <pc:docMk/>
            <pc:sldMk cId="2424192127" sldId="383"/>
            <ac:picMk id="6" creationId="{0D111994-A0A7-4575-997A-61EEA1302E4F}"/>
          </ac:picMkLst>
        </pc:picChg>
        <pc:picChg chg="mod">
          <ac:chgData name="Vadims Koroļovs" userId="e019d451-8f3f-4d4f-965e-7ea088a0b9f9" providerId="ADAL" clId="{98A42ED1-994E-4216-BE3F-C8460C8EC222}" dt="2026-04-13T14:06:10.677" v="547" actId="1076"/>
          <ac:picMkLst>
            <pc:docMk/>
            <pc:sldMk cId="2424192127" sldId="383"/>
            <ac:picMk id="8" creationId="{61963C16-5729-467A-B017-8F8E8BED7179}"/>
          </ac:picMkLst>
        </pc:picChg>
        <pc:picChg chg="mod">
          <ac:chgData name="Vadims Koroļovs" userId="e019d451-8f3f-4d4f-965e-7ea088a0b9f9" providerId="ADAL" clId="{98A42ED1-994E-4216-BE3F-C8460C8EC222}" dt="2026-04-13T14:06:06.248" v="545" actId="1076"/>
          <ac:picMkLst>
            <pc:docMk/>
            <pc:sldMk cId="2424192127" sldId="383"/>
            <ac:picMk id="11" creationId="{46AA25A0-96C3-4A7F-931A-074F28094AF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EE7A52F-9D89-7442-A8E9-48D1527B5F6B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AF75D-9A56-4E97-825F-3979AAEC0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9C8470-848D-4581-BA8B-0FB79C06C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1FD0E-AC34-4C13-A0DB-CBDE22DFE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9FFC-1155-41FF-BE30-3B7CF2F016FF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A1AA9-B172-4ABE-ACA3-4A1E73362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B2728-1DC7-4151-B9C5-90C6E4C3C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8324C-2E4A-4018-94E3-8D94E137B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9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  <p:sldLayoutId id="2147483685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badi MT Pro" panose="020B0502020104020204" pitchFamily="34" charset="0"/>
              </a:rPr>
              <a:t>Ādažu</a:t>
            </a:r>
            <a:r>
              <a:rPr lang="en-US" dirty="0">
                <a:latin typeface="Abadi MT Pro" panose="020B0502020104020204" pitchFamily="34" charset="0"/>
              </a:rPr>
              <a:t> </a:t>
            </a:r>
            <a:r>
              <a:rPr lang="en-US" dirty="0" err="1">
                <a:latin typeface="Abadi MT Pro" panose="020B0502020104020204" pitchFamily="34" charset="0"/>
              </a:rPr>
              <a:t>vidusskolas</a:t>
            </a:r>
            <a:br>
              <a:rPr lang="lv-LV" dirty="0">
                <a:latin typeface="Abadi MT Pro" panose="020B0502020104020204" pitchFamily="34" charset="0"/>
              </a:rPr>
            </a:br>
            <a:r>
              <a:rPr lang="en-US" dirty="0" err="1">
                <a:latin typeface="Abadi MT Pro" panose="020B0502020104020204" pitchFamily="34" charset="0"/>
              </a:rPr>
              <a:t>padomes</a:t>
            </a:r>
            <a:r>
              <a:rPr lang="en-US" dirty="0">
                <a:latin typeface="Abadi MT Pro" panose="020B0502020104020204" pitchFamily="34" charset="0"/>
              </a:rPr>
              <a:t> </a:t>
            </a:r>
            <a:r>
              <a:rPr lang="lv-LV" dirty="0">
                <a:latin typeface="Abadi MT Pro" panose="020B0502020104020204" pitchFamily="34" charset="0"/>
              </a:rPr>
              <a:t>sēde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ECC17-4660-124A-8996-54F15FD169C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v-LV" sz="2000" dirty="0">
                <a:latin typeface="Abadi MT Pro" panose="020B0502020104020204" pitchFamily="34" charset="0"/>
              </a:rPr>
              <a:t>13.04.2026.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24FA0-0DB4-3942-B6B8-27D09C4FF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Darba kārtība 13.04.2026.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9607A-1079-0440-B136-F827E83999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966575"/>
            <a:ext cx="10088479" cy="2904530"/>
          </a:xfrm>
        </p:spPr>
        <p:txBody>
          <a:bodyPr/>
          <a:lstStyle/>
          <a:p>
            <a:pPr marL="342900" indent="-342900">
              <a:lnSpc>
                <a:spcPct val="110000"/>
              </a:lnSpc>
              <a:buAutoNum type="arabicPeriod"/>
            </a:pP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Ievads</a:t>
            </a:r>
            <a:endParaRPr lang="lv-LV" sz="1900" b="1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Ēdināšanas organizēšana ĀVS (</a:t>
            </a:r>
            <a:r>
              <a:rPr lang="lv-LV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pārstāvji: Sandra </a:t>
            </a:r>
            <a:r>
              <a:rPr lang="lv-LV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Čunčule</a:t>
            </a: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Guna </a:t>
            </a:r>
            <a:r>
              <a:rPr lang="lv-LV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Anspoka</a:t>
            </a: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Skolas jaunumi un aktualitātes (Solvita Vasiļevska)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Darba grupas “Par viedtālruņu lietošanas kārtību 7.–9. klasēs” rezultāti/ secinājumi (Kristiāna Broka)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Skolēnu parlamenta paveiktais (Skolēnu parlamenta viceprezidents Ralfs </a:t>
            </a:r>
            <a:r>
              <a:rPr lang="lv-LV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Jonāns</a:t>
            </a: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Vecāku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līdzdalības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iespējas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lv-LV" sz="1900" b="1" dirty="0">
                <a:solidFill>
                  <a:srgbClr val="222222"/>
                </a:solidFill>
                <a:latin typeface="Arial" panose="020B0604020202020204" pitchFamily="34" charset="0"/>
              </a:rPr>
              <a:t>Sandra Jurēvica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  <a:endParaRPr lang="lv-LV" sz="19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lv-LV" sz="1900" b="1" dirty="0">
                <a:latin typeface="Arial" panose="020B0604020202020204" pitchFamily="34" charset="0"/>
                <a:cs typeface="Arial" panose="020B0604020202020204" pitchFamily="34" charset="0"/>
              </a:rPr>
              <a:t>Citi, iepriekš iesūtīti jautājumi</a:t>
            </a:r>
            <a:endParaRPr 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lv-LV" sz="1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1C65C-0714-4BCD-8550-1DD2C44FAD8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/>
          <a:lstStyle/>
          <a:p>
            <a:fld id="{7782931A-7D25-4B4B-9464-57AE418934A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77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896" y="3127628"/>
            <a:ext cx="7805737" cy="2113466"/>
          </a:xfrm>
        </p:spPr>
        <p:txBody>
          <a:bodyPr/>
          <a:lstStyle/>
          <a:p>
            <a:pPr>
              <a:lnSpc>
                <a:spcPct val="110000"/>
              </a:lnSpc>
            </a:pP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r>
              <a:rPr lang="en-US" sz="2800" b="1" dirty="0">
                <a:cs typeface="Calibri"/>
              </a:rPr>
              <a:t>0</a:t>
            </a:r>
            <a:r>
              <a:rPr lang="lv-LV" sz="2800" dirty="0">
                <a:cs typeface="Calibri"/>
              </a:rPr>
              <a:t>1</a:t>
            </a:r>
            <a:r>
              <a:rPr lang="en-US" sz="2800" b="1" dirty="0">
                <a:cs typeface="Calibri"/>
              </a:rPr>
              <a:t>. 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Ievads</a:t>
            </a: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effectLst/>
              </a:rPr>
            </a:br>
            <a:br>
              <a:rPr lang="lv-LV" sz="2800" b="1" i="0" dirty="0">
                <a:effectLst/>
                <a:latin typeface="roboto-bold"/>
              </a:rPr>
            </a:br>
            <a:r>
              <a:rPr lang="lv-LV" sz="2800" b="1" i="0" dirty="0">
                <a:effectLst/>
                <a:latin typeface="roboto-bold"/>
              </a:rPr>
              <a:t> 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428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>
            <a:extLst>
              <a:ext uri="{FF2B5EF4-FFF2-40B4-BE49-F238E27FC236}">
                <a16:creationId xmlns:a16="http://schemas.microsoft.com/office/drawing/2014/main" id="{0A330894-D0C4-D546-8FD0-57BDEB2A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600" dirty="0"/>
              <a:t>Ādažu vidusskolas padomes sastāvs </a:t>
            </a:r>
            <a:r>
              <a:rPr lang="lv-LV" sz="2400" dirty="0"/>
              <a:t>2025/2026</a:t>
            </a:r>
            <a:endParaRPr lang="en-US" sz="36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3C7C96A-221C-AE40-93BD-DEE8EB1C21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698" y="4358327"/>
            <a:ext cx="2439001" cy="401220"/>
          </a:xfrm>
        </p:spPr>
        <p:txBody>
          <a:bodyPr/>
          <a:lstStyle/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Vadims Koroļovs</a:t>
            </a:r>
            <a:endParaRPr lang="en-US" sz="24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FE4141C-4F28-4746-A886-2B483F55A7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14260" y="4825448"/>
            <a:ext cx="1828800" cy="552450"/>
          </a:xfrm>
        </p:spPr>
        <p:txBody>
          <a:bodyPr/>
          <a:lstStyle/>
          <a:p>
            <a:r>
              <a:rPr lang="lv-LV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Priekšsēdētājs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3C0129-A6FD-0B47-9C25-74B63336F7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14260" y="5200818"/>
            <a:ext cx="2564129" cy="401221"/>
          </a:xfrm>
        </p:spPr>
        <p:txBody>
          <a:bodyPr/>
          <a:lstStyle/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Sandra Jurēvica</a:t>
            </a:r>
          </a:p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Toms</a:t>
            </a:r>
            <a:r>
              <a:rPr lang="lv-LV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Atteka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9DFF59-D000-6C48-B03D-6D023F1632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3145" y="3638465"/>
            <a:ext cx="3244916" cy="552450"/>
          </a:xfrm>
        </p:spPr>
        <p:txBody>
          <a:bodyPr/>
          <a:lstStyle/>
          <a:p>
            <a:r>
              <a:rPr lang="lv-LV" sz="3200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Skolēnu pārstāvji</a:t>
            </a:r>
          </a:p>
          <a:p>
            <a:r>
              <a:rPr lang="lv-LV" dirty="0">
                <a:solidFill>
                  <a:srgbClr val="252525"/>
                </a:solidFill>
                <a:latin typeface="Roboto" panose="02000000000000000000" pitchFamily="2" charset="0"/>
              </a:rPr>
              <a:t>(skolēnu parlaments)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F7C473-B533-F247-A897-1EBD503D8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2880" y="2158618"/>
            <a:ext cx="2564130" cy="420271"/>
          </a:xfrm>
        </p:spPr>
        <p:txBody>
          <a:bodyPr/>
          <a:lstStyle/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Solvita Vasiļevska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548B63-DB02-4046-9639-FE28DE30CB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8700" y="2603475"/>
            <a:ext cx="1828800" cy="552451"/>
          </a:xfrm>
        </p:spPr>
        <p:txBody>
          <a:bodyPr/>
          <a:lstStyle/>
          <a:p>
            <a:r>
              <a:rPr lang="lv-LV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Skolas direktore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F61109-690A-F74B-A4AF-784DE1816E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14260" y="2026438"/>
            <a:ext cx="3058829" cy="552451"/>
          </a:xfrm>
        </p:spPr>
        <p:txBody>
          <a:bodyPr/>
          <a:lstStyle/>
          <a:p>
            <a:r>
              <a:rPr lang="lv-LV" sz="2400" b="1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Toms </a:t>
            </a:r>
            <a:r>
              <a:rPr lang="lv-LV" sz="2400" b="1" i="0" dirty="0" err="1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Zaikovskis</a:t>
            </a:r>
            <a:endParaRPr lang="lv-LV" sz="2400" b="1" i="0" dirty="0">
              <a:solidFill>
                <a:srgbClr val="252525"/>
              </a:solidFill>
              <a:effectLst/>
              <a:latin typeface="Roboto" panose="02000000000000000000" pitchFamily="2" charset="0"/>
            </a:endParaRPr>
          </a:p>
          <a:p>
            <a:r>
              <a:rPr lang="lv-LV" sz="2400" b="1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Dace Skuja</a:t>
            </a:r>
          </a:p>
          <a:p>
            <a:r>
              <a:rPr lang="lv-LV" sz="2000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Pedagogu pārstāvji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6E789-A9CA-435C-99DB-6EAF638305E4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1493500" y="6292334"/>
            <a:ext cx="412750" cy="182880"/>
          </a:xfrm>
        </p:spPr>
        <p:txBody>
          <a:bodyPr/>
          <a:lstStyle/>
          <a:p>
            <a:fld id="{7782931A-7D25-4B4B-9464-57AE418934A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55E2ECF-BEE9-4ACB-A346-3E02C8846B66}"/>
              </a:ext>
            </a:extLst>
          </p:cNvPr>
          <p:cNvSpPr txBox="1">
            <a:spLocks/>
          </p:cNvSpPr>
          <p:nvPr/>
        </p:nvSpPr>
        <p:spPr>
          <a:xfrm>
            <a:off x="1028700" y="2662745"/>
            <a:ext cx="3244917" cy="40122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46" name="Text Placeholder 15">
            <a:extLst>
              <a:ext uri="{FF2B5EF4-FFF2-40B4-BE49-F238E27FC236}">
                <a16:creationId xmlns:a16="http://schemas.microsoft.com/office/drawing/2014/main" id="{BBD9CCA0-D937-45FD-BD3D-F5E9EBC97A43}"/>
              </a:ext>
            </a:extLst>
          </p:cNvPr>
          <p:cNvSpPr txBox="1">
            <a:spLocks/>
          </p:cNvSpPr>
          <p:nvPr/>
        </p:nvSpPr>
        <p:spPr>
          <a:xfrm>
            <a:off x="7614260" y="6107549"/>
            <a:ext cx="2407521" cy="5524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Priekšsēdētāja vietnieki</a:t>
            </a:r>
          </a:p>
          <a:p>
            <a:endParaRPr lang="en-US" sz="12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CF72701-BADC-4098-AFE8-1985408C8540}"/>
              </a:ext>
            </a:extLst>
          </p:cNvPr>
          <p:cNvSpPr txBox="1">
            <a:spLocks/>
          </p:cNvSpPr>
          <p:nvPr/>
        </p:nvSpPr>
        <p:spPr>
          <a:xfrm>
            <a:off x="7216741" y="4667502"/>
            <a:ext cx="3244917" cy="40122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9234F443-E1E9-49E0-8459-15CCBE658CFB}"/>
              </a:ext>
            </a:extLst>
          </p:cNvPr>
          <p:cNvSpPr txBox="1">
            <a:spLocks/>
          </p:cNvSpPr>
          <p:nvPr/>
        </p:nvSpPr>
        <p:spPr>
          <a:xfrm>
            <a:off x="3664474" y="5377898"/>
            <a:ext cx="3058829" cy="5978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800" dirty="0">
                <a:solidFill>
                  <a:srgbClr val="252525"/>
                </a:solidFill>
                <a:latin typeface="Roboto" panose="02000000000000000000" pitchFamily="2" charset="0"/>
              </a:rPr>
              <a:t>148 vecāku deleģēti pārstāvji </a:t>
            </a:r>
          </a:p>
          <a:p>
            <a:r>
              <a:rPr lang="lv-LV" sz="1400" dirty="0">
                <a:solidFill>
                  <a:srgbClr val="252525"/>
                </a:solidFill>
                <a:latin typeface="Roboto" panose="02000000000000000000" pitchFamily="2" charset="0"/>
              </a:rPr>
              <a:t>(86/62)</a:t>
            </a:r>
            <a:endParaRPr lang="en-US" sz="2400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58F1D6D6-3504-4A33-8C9B-1D74514774CB}"/>
              </a:ext>
            </a:extLst>
          </p:cNvPr>
          <p:cNvSpPr txBox="1">
            <a:spLocks/>
          </p:cNvSpPr>
          <p:nvPr/>
        </p:nvSpPr>
        <p:spPr>
          <a:xfrm>
            <a:off x="1012880" y="3281804"/>
            <a:ext cx="2564130" cy="42027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Sigita Martinsone 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Aija Krūze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Liāna Pumpure 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Anita Rubene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Anita </a:t>
            </a:r>
            <a:r>
              <a:rPr lang="lv-LV" sz="18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Milanceja</a:t>
            </a: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Inese </a:t>
            </a:r>
            <a:r>
              <a:rPr lang="lv-LV" sz="18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Roste</a:t>
            </a: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-Timrota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Alma Brinkmane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en-US" sz="1800" b="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Direktora</a:t>
            </a:r>
            <a:r>
              <a:rPr lang="en-US" sz="1800" b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vietnieki</a:t>
            </a:r>
            <a:endParaRPr lang="en-US" sz="1800" b="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9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BAE5930-3907-47C7-84DC-957AF1FB6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80" y="322985"/>
            <a:ext cx="10740325" cy="621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34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5253A9-0064-40FB-86CC-3FCB516BF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04" y="1321019"/>
            <a:ext cx="10516140" cy="50548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2649A9-D098-4F9A-A512-DA4ADB93D127}"/>
              </a:ext>
            </a:extLst>
          </p:cNvPr>
          <p:cNvSpPr txBox="1"/>
          <p:nvPr/>
        </p:nvSpPr>
        <p:spPr>
          <a:xfrm>
            <a:off x="399881" y="482121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schemeClr val="bg1"/>
                </a:solidFill>
              </a:rPr>
              <a:t>Skolas iekšējie noteikumi - </a:t>
            </a:r>
            <a:r>
              <a:rPr lang="lv-LV" sz="1600" dirty="0">
                <a:solidFill>
                  <a:schemeClr val="bg1"/>
                </a:solidFill>
              </a:rPr>
              <a:t>https://www.adazuvidusskola.lv/index.php/musu-skola/normativie-akti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55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42649A9-D098-4F9A-A512-DA4ADB93D127}"/>
              </a:ext>
            </a:extLst>
          </p:cNvPr>
          <p:cNvSpPr txBox="1"/>
          <p:nvPr/>
        </p:nvSpPr>
        <p:spPr>
          <a:xfrm>
            <a:off x="399881" y="482121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Rīcības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algoritms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dažādu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iespējamu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konfliktsituāciju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risināšanai</a:t>
            </a:r>
            <a:r>
              <a:rPr lang="lv-LV" sz="2800" dirty="0">
                <a:solidFill>
                  <a:schemeClr val="bg1"/>
                </a:solidFill>
              </a:rPr>
              <a:t> (piem.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53DFD-ABC5-4BF4-ABE4-1A1997759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920" y="1131247"/>
            <a:ext cx="7914640" cy="553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63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38CDFD-C725-43E6-AF24-FA2C68060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822" y="1156828"/>
            <a:ext cx="8852355" cy="549938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2E18B7-7ECA-4D77-BA01-B4C561F0E97A}"/>
              </a:ext>
            </a:extLst>
          </p:cNvPr>
          <p:cNvSpPr txBox="1"/>
          <p:nvPr/>
        </p:nvSpPr>
        <p:spPr>
          <a:xfrm>
            <a:off x="389721" y="380521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schemeClr val="bg1"/>
                </a:solidFill>
              </a:rPr>
              <a:t>Ēdināšanas uzņēmumu TOP 10 </a:t>
            </a:r>
            <a:r>
              <a:rPr lang="lv-LV" dirty="0">
                <a:solidFill>
                  <a:schemeClr val="bg1"/>
                </a:solidFill>
              </a:rPr>
              <a:t>(firmas.lv dati)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92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DC63AEE-366A-48D3-AD59-EF5368C58B51}"/>
              </a:ext>
            </a:extLst>
          </p:cNvPr>
          <p:cNvSpPr txBox="1"/>
          <p:nvPr/>
        </p:nvSpPr>
        <p:spPr>
          <a:xfrm>
            <a:off x="247481" y="218485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 err="1">
                <a:solidFill>
                  <a:schemeClr val="bg1"/>
                </a:solidFill>
              </a:rPr>
              <a:t>Baltic</a:t>
            </a:r>
            <a:r>
              <a:rPr lang="lv-LV" sz="2800" dirty="0">
                <a:solidFill>
                  <a:schemeClr val="bg1"/>
                </a:solidFill>
              </a:rPr>
              <a:t> </a:t>
            </a:r>
            <a:r>
              <a:rPr lang="lv-LV" sz="2800" dirty="0" err="1">
                <a:solidFill>
                  <a:schemeClr val="bg1"/>
                </a:solidFill>
              </a:rPr>
              <a:t>Restaurants</a:t>
            </a:r>
            <a:r>
              <a:rPr lang="lv-LV" sz="2800" dirty="0">
                <a:solidFill>
                  <a:schemeClr val="bg1"/>
                </a:solidFill>
              </a:rPr>
              <a:t> Latvia SIA (</a:t>
            </a:r>
            <a:r>
              <a:rPr lang="lv-LV" sz="2800" dirty="0" err="1">
                <a:solidFill>
                  <a:schemeClr val="bg1"/>
                </a:solidFill>
              </a:rPr>
              <a:t>Daily</a:t>
            </a:r>
            <a:r>
              <a:rPr lang="lv-LV" sz="2800" dirty="0">
                <a:solidFill>
                  <a:schemeClr val="bg1"/>
                </a:solidFill>
              </a:rPr>
              <a:t>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D9F8C-515E-447B-9983-03586B56B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71" y="1576508"/>
            <a:ext cx="6054423" cy="2981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111994-A0A7-4575-997A-61EEA1302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506" y="1430025"/>
            <a:ext cx="3711520" cy="312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8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DC63AEE-366A-48D3-AD59-EF5368C58B51}"/>
              </a:ext>
            </a:extLst>
          </p:cNvPr>
          <p:cNvSpPr txBox="1"/>
          <p:nvPr/>
        </p:nvSpPr>
        <p:spPr>
          <a:xfrm>
            <a:off x="247481" y="218485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 err="1">
                <a:solidFill>
                  <a:schemeClr val="bg1"/>
                </a:solidFill>
              </a:rPr>
              <a:t>Baltic</a:t>
            </a:r>
            <a:r>
              <a:rPr lang="lv-LV" sz="2800" dirty="0">
                <a:solidFill>
                  <a:schemeClr val="bg1"/>
                </a:solidFill>
              </a:rPr>
              <a:t> </a:t>
            </a:r>
            <a:r>
              <a:rPr lang="lv-LV" sz="2800" dirty="0" err="1">
                <a:solidFill>
                  <a:schemeClr val="bg1"/>
                </a:solidFill>
              </a:rPr>
              <a:t>Restaurants</a:t>
            </a:r>
            <a:r>
              <a:rPr lang="lv-LV" sz="2800" dirty="0">
                <a:solidFill>
                  <a:schemeClr val="bg1"/>
                </a:solidFill>
              </a:rPr>
              <a:t> Latvia SIA (</a:t>
            </a:r>
            <a:r>
              <a:rPr lang="lv-LV" sz="2800" dirty="0" err="1">
                <a:solidFill>
                  <a:schemeClr val="bg1"/>
                </a:solidFill>
              </a:rPr>
              <a:t>Daily</a:t>
            </a:r>
            <a:r>
              <a:rPr lang="lv-LV" sz="2800" dirty="0">
                <a:solidFill>
                  <a:schemeClr val="bg1"/>
                </a:solidFill>
              </a:rPr>
              <a:t>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963C16-5729-467A-B017-8F8E8BED7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81" y="1409352"/>
            <a:ext cx="8234562" cy="23824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6AA25A0-96C3-4A7F-931A-074F28094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719" y="4510933"/>
            <a:ext cx="7964823" cy="199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92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896" y="3127628"/>
            <a:ext cx="7805737" cy="2113466"/>
          </a:xfrm>
        </p:spPr>
        <p:txBody>
          <a:bodyPr/>
          <a:lstStyle/>
          <a:p>
            <a:pPr>
              <a:lnSpc>
                <a:spcPct val="110000"/>
              </a:lnSpc>
            </a:pP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r>
              <a:rPr lang="en-US" sz="2800" b="1" dirty="0">
                <a:cs typeface="Calibri"/>
              </a:rPr>
              <a:t>0</a:t>
            </a:r>
            <a:r>
              <a:rPr lang="lv-LV" sz="2800" b="1" dirty="0">
                <a:cs typeface="Calibri"/>
              </a:rPr>
              <a:t>2</a:t>
            </a:r>
            <a:r>
              <a:rPr lang="en-US" sz="2800" b="1" dirty="0">
                <a:cs typeface="Calibri"/>
              </a:rPr>
              <a:t>. 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Ēdināšanas organizēšana ĀVS (</a:t>
            </a:r>
            <a:r>
              <a:rPr lang="lv-LV" sz="2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pārstāvji: Sandra </a:t>
            </a:r>
            <a:r>
              <a:rPr lang="lv-LV" sz="2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Čunčule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Guna </a:t>
            </a:r>
            <a:r>
              <a:rPr lang="lv-LV" sz="2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Anspoka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effectLst/>
              </a:rPr>
            </a:br>
            <a:br>
              <a:rPr lang="lv-LV" sz="2800" b="1" i="0" dirty="0">
                <a:effectLst/>
                <a:latin typeface="roboto-bold"/>
              </a:rPr>
            </a:br>
            <a:r>
              <a:rPr lang="lv-LV" sz="2800" b="1" i="0" dirty="0">
                <a:effectLst/>
                <a:latin typeface="roboto-bold"/>
              </a:rPr>
              <a:t> 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0083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895" y="3639356"/>
            <a:ext cx="10212851" cy="2113466"/>
          </a:xfrm>
        </p:spPr>
        <p:txBody>
          <a:bodyPr/>
          <a:lstStyle/>
          <a:p>
            <a:pPr>
              <a:lnSpc>
                <a:spcPct val="110000"/>
              </a:lnSpc>
            </a:pP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r>
              <a:rPr lang="en-US" sz="2800" b="1" dirty="0">
                <a:cs typeface="Calibri"/>
              </a:rPr>
              <a:t>0</a:t>
            </a:r>
            <a:r>
              <a:rPr lang="lv-LV" sz="2800" b="1" dirty="0">
                <a:cs typeface="Calibri"/>
              </a:rPr>
              <a:t>3</a:t>
            </a:r>
            <a:r>
              <a:rPr lang="en-US" sz="2800" b="1" dirty="0">
                <a:cs typeface="Calibri"/>
              </a:rPr>
              <a:t>. 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Skolas jaunumi un aktualitātes (Solvita Vasiļevska)</a:t>
            </a: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effectLst/>
              </a:rPr>
            </a:br>
            <a:br>
              <a:rPr lang="lv-LV" sz="2800" b="1" i="0" dirty="0">
                <a:effectLst/>
                <a:latin typeface="roboto-bold"/>
              </a:rPr>
            </a:br>
            <a:r>
              <a:rPr lang="lv-LV" sz="2800" b="1" i="0" dirty="0">
                <a:effectLst/>
                <a:latin typeface="roboto-bold"/>
              </a:rPr>
              <a:t> 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9462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340" y="4176251"/>
            <a:ext cx="9986348" cy="2113466"/>
          </a:xfrm>
        </p:spPr>
        <p:txBody>
          <a:bodyPr/>
          <a:lstStyle/>
          <a:p>
            <a:pPr>
              <a:lnSpc>
                <a:spcPct val="110000"/>
              </a:lnSpc>
            </a:pP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r>
              <a:rPr lang="en-US" sz="2800" b="1" dirty="0">
                <a:cs typeface="Calibri"/>
              </a:rPr>
              <a:t>0</a:t>
            </a:r>
            <a:r>
              <a:rPr lang="lv-LV" sz="2800" b="1" dirty="0">
                <a:cs typeface="Calibri"/>
              </a:rPr>
              <a:t>4</a:t>
            </a:r>
            <a:r>
              <a:rPr lang="en-US" sz="2800" b="1" dirty="0">
                <a:cs typeface="Calibri"/>
              </a:rPr>
              <a:t>. 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Darba grupas “Par viedtālruņu lietošanas kārtību 7.–9. klasēs” rezultāti/ secinājumi (Kristiāna Broka)</a:t>
            </a: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effectLst/>
              </a:rPr>
            </a:br>
            <a:br>
              <a:rPr lang="lv-LV" sz="2800" b="1" i="0" dirty="0">
                <a:effectLst/>
                <a:latin typeface="roboto-bold"/>
              </a:rPr>
            </a:br>
            <a:r>
              <a:rPr lang="lv-LV" sz="2800" b="1" i="0" dirty="0">
                <a:effectLst/>
                <a:latin typeface="roboto-bold"/>
              </a:rPr>
              <a:t> 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3118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340" y="4176251"/>
            <a:ext cx="7805737" cy="2113466"/>
          </a:xfrm>
        </p:spPr>
        <p:txBody>
          <a:bodyPr/>
          <a:lstStyle/>
          <a:p>
            <a:pPr>
              <a:lnSpc>
                <a:spcPct val="110000"/>
              </a:lnSpc>
            </a:pP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r>
              <a:rPr lang="en-US" sz="2800" b="1" dirty="0">
                <a:cs typeface="Calibri"/>
              </a:rPr>
              <a:t>0</a:t>
            </a:r>
            <a:r>
              <a:rPr lang="lv-LV" sz="2800" b="1" dirty="0">
                <a:cs typeface="Calibri"/>
              </a:rPr>
              <a:t>5</a:t>
            </a:r>
            <a:r>
              <a:rPr lang="en-US" sz="2800" b="1" dirty="0">
                <a:cs typeface="Calibri"/>
              </a:rPr>
              <a:t>. 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Skolēnu parlamenta paveiktais (Skolēnu parlamenta viceprezidents Ralfs </a:t>
            </a:r>
            <a:r>
              <a:rPr lang="lv-LV" sz="2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Jonāns</a:t>
            </a:r>
            <a: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effectLst/>
              </a:rPr>
            </a:br>
            <a:br>
              <a:rPr lang="lv-LV" sz="2800" b="1" i="0" dirty="0">
                <a:effectLst/>
                <a:latin typeface="roboto-bold"/>
              </a:rPr>
            </a:br>
            <a:r>
              <a:rPr lang="lv-LV" sz="2800" b="1" i="0" dirty="0">
                <a:effectLst/>
                <a:latin typeface="roboto-bold"/>
              </a:rPr>
              <a:t> 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6371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896" y="4679591"/>
            <a:ext cx="9449453" cy="2113466"/>
          </a:xfrm>
        </p:spPr>
        <p:txBody>
          <a:bodyPr/>
          <a:lstStyle/>
          <a:p>
            <a:pPr>
              <a:lnSpc>
                <a:spcPct val="110000"/>
              </a:lnSpc>
            </a:pP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r>
              <a:rPr lang="en-US" sz="2800" b="1" dirty="0">
                <a:cs typeface="Calibri"/>
              </a:rPr>
              <a:t>0</a:t>
            </a:r>
            <a:r>
              <a:rPr lang="lv-LV" sz="2800" b="1" dirty="0">
                <a:cs typeface="Calibri"/>
              </a:rPr>
              <a:t>6</a:t>
            </a:r>
            <a:r>
              <a:rPr lang="en-US" sz="2800" b="1" dirty="0">
                <a:cs typeface="Calibri"/>
              </a:rPr>
              <a:t>. </a:t>
            </a:r>
            <a:r>
              <a:rPr lang="en-US" sz="2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Vecāku</a:t>
            </a:r>
            <a:r>
              <a:rPr lang="en-US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līdzdalības</a:t>
            </a:r>
            <a:r>
              <a:rPr lang="en-US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iespējas</a:t>
            </a:r>
            <a:r>
              <a:rPr lang="en-US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lv-LV" sz="2800" b="1" dirty="0">
                <a:solidFill>
                  <a:srgbClr val="222222"/>
                </a:solidFill>
                <a:latin typeface="Arial" panose="020B0604020202020204" pitchFamily="34" charset="0"/>
              </a:rPr>
              <a:t>Sandra Jurēvica</a:t>
            </a:r>
            <a:r>
              <a:rPr lang="en-US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effectLst/>
              </a:rPr>
            </a:br>
            <a:br>
              <a:rPr lang="lv-LV" sz="2800" b="1" i="0" dirty="0">
                <a:effectLst/>
                <a:latin typeface="roboto-bold"/>
              </a:rPr>
            </a:br>
            <a:r>
              <a:rPr lang="lv-LV" sz="2800" b="1" i="0" dirty="0">
                <a:effectLst/>
                <a:latin typeface="roboto-bold"/>
              </a:rPr>
              <a:t> 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7904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DC63AEE-366A-48D3-AD59-EF5368C58B51}"/>
              </a:ext>
            </a:extLst>
          </p:cNvPr>
          <p:cNvSpPr txBox="1"/>
          <p:nvPr/>
        </p:nvSpPr>
        <p:spPr>
          <a:xfrm>
            <a:off x="247481" y="218485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b="1" dirty="0">
                <a:solidFill>
                  <a:schemeClr val="bg1"/>
                </a:solidFill>
              </a:rPr>
              <a:t>Projektu konkurss «Sabiedrība ar dvēseli 2026»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C86A58-82CB-455C-9EFB-52BDC76A7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62" y="1727745"/>
            <a:ext cx="5452420" cy="49276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7E6E2E-70EF-4248-BCD4-F2C6D72DF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64" y="1702545"/>
            <a:ext cx="5033395" cy="49369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0995DC-E65F-4C1D-8C7E-A1EAC24B8BC2}"/>
              </a:ext>
            </a:extLst>
          </p:cNvPr>
          <p:cNvSpPr txBox="1"/>
          <p:nvPr/>
        </p:nvSpPr>
        <p:spPr>
          <a:xfrm>
            <a:off x="188758" y="882279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>
                <a:solidFill>
                  <a:schemeClr val="bg1"/>
                </a:solidFill>
              </a:rPr>
              <a:t>«Šaha un dambretes kvartāls»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50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DC63AEE-366A-48D3-AD59-EF5368C58B51}"/>
              </a:ext>
            </a:extLst>
          </p:cNvPr>
          <p:cNvSpPr txBox="1"/>
          <p:nvPr/>
        </p:nvSpPr>
        <p:spPr>
          <a:xfrm>
            <a:off x="247481" y="218485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b="1" dirty="0">
                <a:solidFill>
                  <a:schemeClr val="bg1"/>
                </a:solidFill>
              </a:rPr>
              <a:t>Projektu konkurss «Sabiedrība ar dvēseli 2025»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5A7B38-2227-4D1E-BBBE-CE62C9D37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51" y="1027837"/>
            <a:ext cx="4208759" cy="56116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1ED68B-0CED-4F9F-994D-A11BCA96E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910" y="1027837"/>
            <a:ext cx="7482238" cy="561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61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896" y="4679591"/>
            <a:ext cx="9449453" cy="2113466"/>
          </a:xfrm>
        </p:spPr>
        <p:txBody>
          <a:bodyPr/>
          <a:lstStyle/>
          <a:p>
            <a:pPr>
              <a:lnSpc>
                <a:spcPct val="110000"/>
              </a:lnSpc>
            </a:pP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br>
              <a:rPr lang="lv-LV" sz="2800" b="1" dirty="0">
                <a:cs typeface="Calibri"/>
              </a:rPr>
            </a:br>
            <a:r>
              <a:rPr lang="en-US" sz="2800" b="1" dirty="0">
                <a:cs typeface="Calibri"/>
              </a:rPr>
              <a:t>0</a:t>
            </a:r>
            <a:r>
              <a:rPr lang="lv-LV" sz="2800" b="1" dirty="0">
                <a:cs typeface="Calibri"/>
              </a:rPr>
              <a:t>7</a:t>
            </a:r>
            <a:r>
              <a:rPr lang="en-US" sz="2800" b="1" dirty="0">
                <a:cs typeface="Calibri"/>
              </a:rPr>
              <a:t>. </a:t>
            </a:r>
            <a:r>
              <a:rPr lang="lv-LV" sz="2800" b="1" dirty="0">
                <a:latin typeface="Arial" panose="020B0604020202020204" pitchFamily="34" charset="0"/>
                <a:cs typeface="Arial" panose="020B0604020202020204" pitchFamily="34" charset="0"/>
              </a:rPr>
              <a:t>Citi, iepriekš iesūtīti jautājumi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sz="2800" b="1" i="0" dirty="0">
                <a:effectLst/>
              </a:rPr>
            </a:br>
            <a:br>
              <a:rPr lang="lv-LV" sz="2800" b="1" i="0" dirty="0">
                <a:effectLst/>
                <a:latin typeface="roboto-bold"/>
              </a:rPr>
            </a:br>
            <a:r>
              <a:rPr lang="lv-LV" sz="2800" b="1" i="0" dirty="0">
                <a:effectLst/>
                <a:latin typeface="roboto-bold"/>
              </a:rPr>
              <a:t> 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8782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DC63AEE-366A-48D3-AD59-EF5368C58B51}"/>
              </a:ext>
            </a:extLst>
          </p:cNvPr>
          <p:cNvSpPr txBox="1"/>
          <p:nvPr/>
        </p:nvSpPr>
        <p:spPr>
          <a:xfrm>
            <a:off x="247481" y="218485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b="1" dirty="0">
                <a:solidFill>
                  <a:schemeClr val="bg1"/>
                </a:solidFill>
              </a:rPr>
              <a:t>Skolas formas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131DCF-3888-45A5-931D-C2A51E0BE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8" y="920832"/>
            <a:ext cx="2106138" cy="5751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EAD0C2-8EEF-4A5C-8F7A-FD89BFB98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742" y="935513"/>
            <a:ext cx="8960310" cy="48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95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White Darts">
            <a:extLst>
              <a:ext uri="{FF2B5EF4-FFF2-40B4-BE49-F238E27FC236}">
                <a16:creationId xmlns:a16="http://schemas.microsoft.com/office/drawing/2014/main" id="{8A7A839A-FCAC-2F45-B138-DD0DC7C61F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7CE19-F795-8240-B223-A5CA7C9DE0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sz="8800" dirty="0"/>
              <a:t>PALDIES!</a:t>
            </a:r>
            <a:endParaRPr lang="en-US" sz="8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0CAF6B-5914-4E2F-90A1-4B2D92D5AD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493500" y="6292334"/>
            <a:ext cx="412750" cy="182880"/>
          </a:xfrm>
        </p:spPr>
        <p:txBody>
          <a:bodyPr/>
          <a:lstStyle/>
          <a:p>
            <a:fld id="{7782931A-7D25-4B4B-9464-57AE418934A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9201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2F651C-E5DA-470F-A6A6-D70E9A5EBF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273A0-A4DF-47AA-BF1F-8758123399CE}">
  <ds:schemaRefs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D975AF8-B1C6-436B-A274-2C3ADC779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Impact annual presentation</Template>
  <TotalTime>1606</TotalTime>
  <Words>355</Words>
  <Application>Microsoft Office PowerPoint</Application>
  <PresentationFormat>Widescreen</PresentationFormat>
  <Paragraphs>53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Abadi MT Pro</vt:lpstr>
      <vt:lpstr>Arial</vt:lpstr>
      <vt:lpstr>Arial Nova</vt:lpstr>
      <vt:lpstr>Calibri</vt:lpstr>
      <vt:lpstr>roboto</vt:lpstr>
      <vt:lpstr>roboto</vt:lpstr>
      <vt:lpstr>roboto-bold</vt:lpstr>
      <vt:lpstr>Wingdings</vt:lpstr>
      <vt:lpstr>Theme1</vt:lpstr>
      <vt:lpstr>Ādažu vidusskolas padomes sēde</vt:lpstr>
      <vt:lpstr>Darba kārtība 13.04.2026.</vt:lpstr>
      <vt:lpstr>   01. Ievads    </vt:lpstr>
      <vt:lpstr>Ādažu vidusskolas padomes sastāvs 2025/2026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02. Ēdināšanas organizēšana ĀVS (Daily pārstāvji: Sandra Čunčule, Guna Anspoka)    </vt:lpstr>
      <vt:lpstr>   03. Skolas jaunumi un aktualitātes (Solvita Vasiļevska)     </vt:lpstr>
      <vt:lpstr>   04. Darba grupas “Par viedtālruņu lietošanas kārtību 7.–9. klasēs” rezultāti/ secinājumi (Kristiāna Broka)      </vt:lpstr>
      <vt:lpstr>   05. Skolēnu parlamenta paveiktais (Skolēnu parlamenta viceprezidents Ralfs Jonāns)      </vt:lpstr>
      <vt:lpstr>   06. Vecāku līdzdalības iespējas (Sandra Jurēvica)       </vt:lpstr>
      <vt:lpstr>PowerPoint Presentation</vt:lpstr>
      <vt:lpstr>PowerPoint Presentation</vt:lpstr>
      <vt:lpstr>   07. Citi, iepriekš iesūtīti jautājumi    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Ādažu vidusskolas  padomes sēde</dc:title>
  <dc:creator>Vadims Koroļovs</dc:creator>
  <cp:lastModifiedBy>Vadims Koroļovs</cp:lastModifiedBy>
  <cp:revision>34</cp:revision>
  <cp:lastPrinted>2024-12-12T11:47:04Z</cp:lastPrinted>
  <dcterms:created xsi:type="dcterms:W3CDTF">2024-12-02T10:41:28Z</dcterms:created>
  <dcterms:modified xsi:type="dcterms:W3CDTF">2026-04-13T14:09:15Z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