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7" r:id="rId3"/>
    <p:sldId id="258" r:id="rId4"/>
    <p:sldId id="313" r:id="rId5"/>
    <p:sldId id="306" r:id="rId6"/>
    <p:sldId id="309" r:id="rId7"/>
    <p:sldId id="316" r:id="rId8"/>
    <p:sldId id="310" r:id="rId9"/>
    <p:sldId id="311" r:id="rId10"/>
    <p:sldId id="314" r:id="rId11"/>
    <p:sldId id="315" r:id="rId12"/>
    <p:sldId id="317" r:id="rId13"/>
    <p:sldId id="312" r:id="rId1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28F637-846D-0FBD-3253-7DC017890788}" v="22" dt="2026-02-02T15:25:39.937"/>
    <p1510:client id="{829DBA6D-F0EC-DA68-FBC3-57993FE8D9AC}" v="165" dt="2026-02-02T09:55:38.729"/>
    <p1510:client id="{ADEF2C34-1940-2400-13B3-A0AB3100C1F7}" v="3" dt="2026-02-02T14:21:28.226"/>
    <p1510:client id="{B70488D9-B242-3039-1C85-DB1DCBF2FE26}" v="219" dt="2026-02-02T07:31:00.170"/>
    <p1510:client id="{CDA5A04E-14D7-415A-9C31-6F8E0B78D661}" v="1812" dt="2026-02-02T11:06:15.127"/>
    <p1510:client id="{D1C81480-3B78-840B-7053-87195EDEEFD6}" v="57" dt="2026-02-02T07:24:42.289"/>
    <p1510:client id="{FA4A2C16-4A38-7E4E-750F-6D584C9D04A1}" v="894" dt="2026-02-02T15:05:00.445"/>
  </p1510:revLst>
</p1510:revInfo>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Vidējs stils 2 - izcēlum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Vidējs stils 2 - izcēlum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Vidējs stils 2 - izcēlum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Gaišs stils 2 - izcēlum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Dizaina stils 2 - izcēlum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Gaišs stils 3 - izcēlums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ndega  Kaugure" userId="S::gundega.kaugure@adazuvidusskola.lv::ef886c55-8b2e-427b-a8e7-e440d4786553" providerId="AD" clId="Web-{D1C81480-3B78-840B-7053-87195EDEEFD6}"/>
    <pc:docChg chg="modSld">
      <pc:chgData name="Gundega  Kaugure" userId="S::gundega.kaugure@adazuvidusskola.lv::ef886c55-8b2e-427b-a8e7-e440d4786553" providerId="AD" clId="Web-{D1C81480-3B78-840B-7053-87195EDEEFD6}" dt="2026-02-02T07:24:42.289" v="56" actId="20577"/>
      <pc:docMkLst>
        <pc:docMk/>
      </pc:docMkLst>
      <pc:sldChg chg="modSp">
        <pc:chgData name="Gundega  Kaugure" userId="S::gundega.kaugure@adazuvidusskola.lv::ef886c55-8b2e-427b-a8e7-e440d4786553" providerId="AD" clId="Web-{D1C81480-3B78-840B-7053-87195EDEEFD6}" dt="2026-02-02T07:24:42.289" v="56" actId="20577"/>
        <pc:sldMkLst>
          <pc:docMk/>
          <pc:sldMk cId="692113203" sldId="311"/>
        </pc:sldMkLst>
        <pc:spChg chg="mod">
          <ac:chgData name="Gundega  Kaugure" userId="S::gundega.kaugure@adazuvidusskola.lv::ef886c55-8b2e-427b-a8e7-e440d4786553" providerId="AD" clId="Web-{D1C81480-3B78-840B-7053-87195EDEEFD6}" dt="2026-02-02T07:24:42.289" v="56" actId="20577"/>
          <ac:spMkLst>
            <pc:docMk/>
            <pc:sldMk cId="692113203" sldId="311"/>
            <ac:spMk id="5" creationId="{DD8BB755-72BF-B6F6-4307-A93CDB7A8A65}"/>
          </ac:spMkLst>
        </pc:spChg>
      </pc:sldChg>
    </pc:docChg>
  </pc:docChgLst>
  <pc:docChgLst>
    <pc:chgData name="Sigita Martinsone" userId="S::sigita.martinsone@adazuvidusskola.lv::44377682-424d-4564-95f6-c6d4519ec3a7" providerId="AD" clId="Web-{B70488D9-B242-3039-1C85-DB1DCBF2FE26}"/>
    <pc:docChg chg="modSld">
      <pc:chgData name="Sigita Martinsone" userId="S::sigita.martinsone@adazuvidusskola.lv::44377682-424d-4564-95f6-c6d4519ec3a7" providerId="AD" clId="Web-{B70488D9-B242-3039-1C85-DB1DCBF2FE26}" dt="2026-02-02T07:31:00.170" v="219" actId="20577"/>
      <pc:docMkLst>
        <pc:docMk/>
      </pc:docMkLst>
      <pc:sldChg chg="modSp">
        <pc:chgData name="Sigita Martinsone" userId="S::sigita.martinsone@adazuvidusskola.lv::44377682-424d-4564-95f6-c6d4519ec3a7" providerId="AD" clId="Web-{B70488D9-B242-3039-1C85-DB1DCBF2FE26}" dt="2026-02-02T07:30:24.405" v="214" actId="20577"/>
        <pc:sldMkLst>
          <pc:docMk/>
          <pc:sldMk cId="3570406301" sldId="306"/>
        </pc:sldMkLst>
        <pc:spChg chg="mod">
          <ac:chgData name="Sigita Martinsone" userId="S::sigita.martinsone@adazuvidusskola.lv::44377682-424d-4564-95f6-c6d4519ec3a7" providerId="AD" clId="Web-{B70488D9-B242-3039-1C85-DB1DCBF2FE26}" dt="2026-02-02T07:30:24.405" v="214" actId="20577"/>
          <ac:spMkLst>
            <pc:docMk/>
            <pc:sldMk cId="3570406301" sldId="306"/>
            <ac:spMk id="2" creationId="{D9527CD4-0AC7-5FE2-1DF7-60655707E5AB}"/>
          </ac:spMkLst>
        </pc:spChg>
      </pc:sldChg>
      <pc:sldChg chg="modSp">
        <pc:chgData name="Sigita Martinsone" userId="S::sigita.martinsone@adazuvidusskola.lv::44377682-424d-4564-95f6-c6d4519ec3a7" providerId="AD" clId="Web-{B70488D9-B242-3039-1C85-DB1DCBF2FE26}" dt="2026-02-02T07:30:30.170" v="215" actId="20577"/>
        <pc:sldMkLst>
          <pc:docMk/>
          <pc:sldMk cId="2186778432" sldId="308"/>
        </pc:sldMkLst>
        <pc:spChg chg="mod">
          <ac:chgData name="Sigita Martinsone" userId="S::sigita.martinsone@adazuvidusskola.lv::44377682-424d-4564-95f6-c6d4519ec3a7" providerId="AD" clId="Web-{B70488D9-B242-3039-1C85-DB1DCBF2FE26}" dt="2026-02-02T07:30:30.170" v="215" actId="20577"/>
          <ac:spMkLst>
            <pc:docMk/>
            <pc:sldMk cId="2186778432" sldId="308"/>
            <ac:spMk id="2" creationId="{D9527CD4-0AC7-5FE2-1DF7-60655707E5AB}"/>
          </ac:spMkLst>
        </pc:spChg>
      </pc:sldChg>
      <pc:sldChg chg="modSp">
        <pc:chgData name="Sigita Martinsone" userId="S::sigita.martinsone@adazuvidusskola.lv::44377682-424d-4564-95f6-c6d4519ec3a7" providerId="AD" clId="Web-{B70488D9-B242-3039-1C85-DB1DCBF2FE26}" dt="2026-02-02T07:30:37.545" v="216" actId="20577"/>
        <pc:sldMkLst>
          <pc:docMk/>
          <pc:sldMk cId="2842536403" sldId="310"/>
        </pc:sldMkLst>
        <pc:spChg chg="mod">
          <ac:chgData name="Sigita Martinsone" userId="S::sigita.martinsone@adazuvidusskola.lv::44377682-424d-4564-95f6-c6d4519ec3a7" providerId="AD" clId="Web-{B70488D9-B242-3039-1C85-DB1DCBF2FE26}" dt="2026-02-02T07:30:37.545" v="216" actId="20577"/>
          <ac:spMkLst>
            <pc:docMk/>
            <pc:sldMk cId="2842536403" sldId="310"/>
            <ac:spMk id="2" creationId="{D9527CD4-0AC7-5FE2-1DF7-60655707E5AB}"/>
          </ac:spMkLst>
        </pc:spChg>
      </pc:sldChg>
      <pc:sldChg chg="addSp modSp">
        <pc:chgData name="Sigita Martinsone" userId="S::sigita.martinsone@adazuvidusskola.lv::44377682-424d-4564-95f6-c6d4519ec3a7" providerId="AD" clId="Web-{B70488D9-B242-3039-1C85-DB1DCBF2FE26}" dt="2026-02-02T07:30:17.248" v="213" actId="20577"/>
        <pc:sldMkLst>
          <pc:docMk/>
          <pc:sldMk cId="692113203" sldId="311"/>
        </pc:sldMkLst>
        <pc:spChg chg="mod">
          <ac:chgData name="Sigita Martinsone" userId="S::sigita.martinsone@adazuvidusskola.lv::44377682-424d-4564-95f6-c6d4519ec3a7" providerId="AD" clId="Web-{B70488D9-B242-3039-1C85-DB1DCBF2FE26}" dt="2026-02-02T07:30:17.248" v="213" actId="20577"/>
          <ac:spMkLst>
            <pc:docMk/>
            <pc:sldMk cId="692113203" sldId="311"/>
            <ac:spMk id="2" creationId="{D9527CD4-0AC7-5FE2-1DF7-60655707E5AB}"/>
          </ac:spMkLst>
        </pc:spChg>
        <pc:spChg chg="add mod">
          <ac:chgData name="Sigita Martinsone" userId="S::sigita.martinsone@adazuvidusskola.lv::44377682-424d-4564-95f6-c6d4519ec3a7" providerId="AD" clId="Web-{B70488D9-B242-3039-1C85-DB1DCBF2FE26}" dt="2026-02-02T07:30:11.905" v="212" actId="20577"/>
          <ac:spMkLst>
            <pc:docMk/>
            <pc:sldMk cId="692113203" sldId="311"/>
            <ac:spMk id="5" creationId="{DD8BB755-72BF-B6F6-4307-A93CDB7A8A65}"/>
          </ac:spMkLst>
        </pc:spChg>
      </pc:sldChg>
      <pc:sldChg chg="modSp">
        <pc:chgData name="Sigita Martinsone" userId="S::sigita.martinsone@adazuvidusskola.lv::44377682-424d-4564-95f6-c6d4519ec3a7" providerId="AD" clId="Web-{B70488D9-B242-3039-1C85-DB1DCBF2FE26}" dt="2026-02-02T07:31:00.170" v="219" actId="20577"/>
        <pc:sldMkLst>
          <pc:docMk/>
          <pc:sldMk cId="2024320897" sldId="312"/>
        </pc:sldMkLst>
        <pc:spChg chg="mod">
          <ac:chgData name="Sigita Martinsone" userId="S::sigita.martinsone@adazuvidusskola.lv::44377682-424d-4564-95f6-c6d4519ec3a7" providerId="AD" clId="Web-{B70488D9-B242-3039-1C85-DB1DCBF2FE26}" dt="2026-02-02T07:31:00.170" v="219" actId="20577"/>
          <ac:spMkLst>
            <pc:docMk/>
            <pc:sldMk cId="2024320897" sldId="312"/>
            <ac:spMk id="2" creationId="{D9527CD4-0AC7-5FE2-1DF7-60655707E5AB}"/>
          </ac:spMkLst>
        </pc:spChg>
        <pc:spChg chg="mod">
          <ac:chgData name="Sigita Martinsone" userId="S::sigita.martinsone@adazuvidusskola.lv::44377682-424d-4564-95f6-c6d4519ec3a7" providerId="AD" clId="Web-{B70488D9-B242-3039-1C85-DB1DCBF2FE26}" dt="2026-02-02T07:30:54.232" v="218" actId="20577"/>
          <ac:spMkLst>
            <pc:docMk/>
            <pc:sldMk cId="2024320897" sldId="312"/>
            <ac:spMk id="3" creationId="{B103D8D6-74A1-EFFC-67A7-9401AB4F6198}"/>
          </ac:spMkLst>
        </pc:spChg>
      </pc:sldChg>
    </pc:docChg>
  </pc:docChgLst>
  <pc:docChgLst>
    <pc:chgData name="Solvita Vasiļevska" userId="583f8692-a514-4639-b0b7-7df83d493769" providerId="ADAL" clId="{006B6307-435E-454E-AE1A-B82D83850737}"/>
    <pc:docChg chg="custSel modSld">
      <pc:chgData name="Solvita Vasiļevska" userId="583f8692-a514-4639-b0b7-7df83d493769" providerId="ADAL" clId="{006B6307-435E-454E-AE1A-B82D83850737}" dt="2026-01-29T13:43:18.731" v="278" actId="478"/>
      <pc:docMkLst>
        <pc:docMk/>
      </pc:docMkLst>
      <pc:sldChg chg="modSp mod">
        <pc:chgData name="Solvita Vasiļevska" userId="583f8692-a514-4639-b0b7-7df83d493769" providerId="ADAL" clId="{006B6307-435E-454E-AE1A-B82D83850737}" dt="2026-01-29T13:31:54.887" v="3" actId="20577"/>
        <pc:sldMkLst>
          <pc:docMk/>
          <pc:sldMk cId="1207655452" sldId="257"/>
        </pc:sldMkLst>
        <pc:spChg chg="mod">
          <ac:chgData name="Solvita Vasiļevska" userId="583f8692-a514-4639-b0b7-7df83d493769" providerId="ADAL" clId="{006B6307-435E-454E-AE1A-B82D83850737}" dt="2026-01-29T13:31:54.887" v="3" actId="20577"/>
          <ac:spMkLst>
            <pc:docMk/>
            <pc:sldMk cId="1207655452" sldId="257"/>
            <ac:spMk id="3" creationId="{4A5CA3A5-78A6-D9EA-AAB4-84285C5D4E67}"/>
          </ac:spMkLst>
        </pc:spChg>
      </pc:sldChg>
      <pc:sldChg chg="delSp modSp mod">
        <pc:chgData name="Solvita Vasiļevska" userId="583f8692-a514-4639-b0b7-7df83d493769" providerId="ADAL" clId="{006B6307-435E-454E-AE1A-B82D83850737}" dt="2026-01-29T13:43:10.373" v="276" actId="6549"/>
        <pc:sldMkLst>
          <pc:docMk/>
          <pc:sldMk cId="3570406301" sldId="306"/>
        </pc:sldMkLst>
        <pc:spChg chg="mod">
          <ac:chgData name="Solvita Vasiļevska" userId="583f8692-a514-4639-b0b7-7df83d493769" providerId="ADAL" clId="{006B6307-435E-454E-AE1A-B82D83850737}" dt="2026-01-29T13:43:10.373" v="276" actId="6549"/>
          <ac:spMkLst>
            <pc:docMk/>
            <pc:sldMk cId="3570406301" sldId="306"/>
            <ac:spMk id="2" creationId="{D9527CD4-0AC7-5FE2-1DF7-60655707E5AB}"/>
          </ac:spMkLst>
        </pc:spChg>
      </pc:sldChg>
      <pc:sldChg chg="modSp mod">
        <pc:chgData name="Solvita Vasiļevska" userId="583f8692-a514-4639-b0b7-7df83d493769" providerId="ADAL" clId="{006B6307-435E-454E-AE1A-B82D83850737}" dt="2026-01-29T13:43:01.358" v="275" actId="27636"/>
        <pc:sldMkLst>
          <pc:docMk/>
          <pc:sldMk cId="932896526" sldId="309"/>
        </pc:sldMkLst>
        <pc:spChg chg="mod">
          <ac:chgData name="Solvita Vasiļevska" userId="583f8692-a514-4639-b0b7-7df83d493769" providerId="ADAL" clId="{006B6307-435E-454E-AE1A-B82D83850737}" dt="2026-01-29T13:43:01.358" v="275" actId="27636"/>
          <ac:spMkLst>
            <pc:docMk/>
            <pc:sldMk cId="932896526" sldId="309"/>
            <ac:spMk id="3" creationId="{B103D8D6-74A1-EFFC-67A7-9401AB4F6198}"/>
          </ac:spMkLst>
        </pc:spChg>
      </pc:sldChg>
      <pc:sldChg chg="modSp mod">
        <pc:chgData name="Solvita Vasiļevska" userId="583f8692-a514-4639-b0b7-7df83d493769" providerId="ADAL" clId="{006B6307-435E-454E-AE1A-B82D83850737}" dt="2026-01-29T13:32:22.981" v="4" actId="6549"/>
        <pc:sldMkLst>
          <pc:docMk/>
          <pc:sldMk cId="2842536403" sldId="310"/>
        </pc:sldMkLst>
        <pc:spChg chg="mod">
          <ac:chgData name="Solvita Vasiļevska" userId="583f8692-a514-4639-b0b7-7df83d493769" providerId="ADAL" clId="{006B6307-435E-454E-AE1A-B82D83850737}" dt="2026-01-29T13:32:22.981" v="4" actId="6549"/>
          <ac:spMkLst>
            <pc:docMk/>
            <pc:sldMk cId="2842536403" sldId="310"/>
            <ac:spMk id="3" creationId="{B103D8D6-74A1-EFFC-67A7-9401AB4F6198}"/>
          </ac:spMkLst>
        </pc:spChg>
      </pc:sldChg>
      <pc:sldChg chg="modSp mod">
        <pc:chgData name="Solvita Vasiļevska" userId="583f8692-a514-4639-b0b7-7df83d493769" providerId="ADAL" clId="{006B6307-435E-454E-AE1A-B82D83850737}" dt="2026-01-29T13:32:30.128" v="5" actId="6549"/>
        <pc:sldMkLst>
          <pc:docMk/>
          <pc:sldMk cId="692113203" sldId="311"/>
        </pc:sldMkLst>
        <pc:spChg chg="mod">
          <ac:chgData name="Solvita Vasiļevska" userId="583f8692-a514-4639-b0b7-7df83d493769" providerId="ADAL" clId="{006B6307-435E-454E-AE1A-B82D83850737}" dt="2026-01-29T13:32:30.128" v="5" actId="6549"/>
          <ac:spMkLst>
            <pc:docMk/>
            <pc:sldMk cId="692113203" sldId="311"/>
            <ac:spMk id="3" creationId="{B103D8D6-74A1-EFFC-67A7-9401AB4F6198}"/>
          </ac:spMkLst>
        </pc:spChg>
      </pc:sldChg>
      <pc:sldChg chg="modSp mod">
        <pc:chgData name="Solvita Vasiļevska" userId="583f8692-a514-4639-b0b7-7df83d493769" providerId="ADAL" clId="{006B6307-435E-454E-AE1A-B82D83850737}" dt="2026-01-29T13:40:57.695" v="270" actId="20577"/>
        <pc:sldMkLst>
          <pc:docMk/>
          <pc:sldMk cId="2024320897" sldId="312"/>
        </pc:sldMkLst>
        <pc:spChg chg="mod">
          <ac:chgData name="Solvita Vasiļevska" userId="583f8692-a514-4639-b0b7-7df83d493769" providerId="ADAL" clId="{006B6307-435E-454E-AE1A-B82D83850737}" dt="2026-01-29T13:40:57.695" v="270" actId="20577"/>
          <ac:spMkLst>
            <pc:docMk/>
            <pc:sldMk cId="2024320897" sldId="312"/>
            <ac:spMk id="3" creationId="{B103D8D6-74A1-EFFC-67A7-9401AB4F6198}"/>
          </ac:spMkLst>
        </pc:spChg>
      </pc:sldChg>
    </pc:docChg>
  </pc:docChgLst>
  <pc:docChgLst>
    <pc:chgData name="Anita  Milanceja" userId="S::anita.milanceja@adazuvidusskola.lv::10bd65c2-0ba2-4cd0-a9f2-182f5730e86d" providerId="AD" clId="Web-{ADEF2C34-1940-2400-13B3-A0AB3100C1F7}"/>
    <pc:docChg chg="modSld">
      <pc:chgData name="Anita  Milanceja" userId="S::anita.milanceja@adazuvidusskola.lv::10bd65c2-0ba2-4cd0-a9f2-182f5730e86d" providerId="AD" clId="Web-{ADEF2C34-1940-2400-13B3-A0AB3100C1F7}" dt="2026-02-02T14:21:28.226" v="2" actId="20577"/>
      <pc:docMkLst>
        <pc:docMk/>
      </pc:docMkLst>
      <pc:sldChg chg="modSp">
        <pc:chgData name="Anita  Milanceja" userId="S::anita.milanceja@adazuvidusskola.lv::10bd65c2-0ba2-4cd0-a9f2-182f5730e86d" providerId="AD" clId="Web-{ADEF2C34-1940-2400-13B3-A0AB3100C1F7}" dt="2026-02-02T14:21:28.226" v="2" actId="20577"/>
        <pc:sldMkLst>
          <pc:docMk/>
          <pc:sldMk cId="1073066614" sldId="315"/>
        </pc:sldMkLst>
        <pc:spChg chg="mod">
          <ac:chgData name="Anita  Milanceja" userId="S::anita.milanceja@adazuvidusskola.lv::10bd65c2-0ba2-4cd0-a9f2-182f5730e86d" providerId="AD" clId="Web-{ADEF2C34-1940-2400-13B3-A0AB3100C1F7}" dt="2026-02-02T14:21:28.226" v="2" actId="20577"/>
          <ac:spMkLst>
            <pc:docMk/>
            <pc:sldMk cId="1073066614" sldId="315"/>
            <ac:spMk id="5" creationId="{A44532CC-0B5E-2FDA-851E-D9246D973B98}"/>
          </ac:spMkLst>
        </pc:spChg>
      </pc:sldChg>
    </pc:docChg>
  </pc:docChgLst>
  <pc:docChgLst>
    <pc:chgData name="Anita  Milanceja" userId="S::anita.milanceja@adazuvidusskola.lv::10bd65c2-0ba2-4cd0-a9f2-182f5730e86d" providerId="AD" clId="Web-{FA4A2C16-4A38-7E4E-750F-6D584C9D04A1}"/>
    <pc:docChg chg="addSld modSld sldOrd">
      <pc:chgData name="Anita  Milanceja" userId="S::anita.milanceja@adazuvidusskola.lv::10bd65c2-0ba2-4cd0-a9f2-182f5730e86d" providerId="AD" clId="Web-{FA4A2C16-4A38-7E4E-750F-6D584C9D04A1}" dt="2026-02-02T15:04:48.992" v="903" actId="14100"/>
      <pc:docMkLst>
        <pc:docMk/>
      </pc:docMkLst>
      <pc:sldChg chg="modSp ord">
        <pc:chgData name="Anita  Milanceja" userId="S::anita.milanceja@adazuvidusskola.lv::10bd65c2-0ba2-4cd0-a9f2-182f5730e86d" providerId="AD" clId="Web-{FA4A2C16-4A38-7E4E-750F-6D584C9D04A1}" dt="2026-02-02T15:04:40.523" v="902" actId="20577"/>
        <pc:sldMkLst>
          <pc:docMk/>
          <pc:sldMk cId="1073066614" sldId="315"/>
        </pc:sldMkLst>
        <pc:spChg chg="mod">
          <ac:chgData name="Anita  Milanceja" userId="S::anita.milanceja@adazuvidusskola.lv::10bd65c2-0ba2-4cd0-a9f2-182f5730e86d" providerId="AD" clId="Web-{FA4A2C16-4A38-7E4E-750F-6D584C9D04A1}" dt="2026-02-02T14:55:18.089" v="648" actId="20577"/>
          <ac:spMkLst>
            <pc:docMk/>
            <pc:sldMk cId="1073066614" sldId="315"/>
            <ac:spMk id="2" creationId="{4C20D0A2-F401-C363-718E-F0960C164753}"/>
          </ac:spMkLst>
        </pc:spChg>
        <pc:spChg chg="mod">
          <ac:chgData name="Anita  Milanceja" userId="S::anita.milanceja@adazuvidusskola.lv::10bd65c2-0ba2-4cd0-a9f2-182f5730e86d" providerId="AD" clId="Web-{FA4A2C16-4A38-7E4E-750F-6D584C9D04A1}" dt="2026-02-02T15:04:40.523" v="902" actId="20577"/>
          <ac:spMkLst>
            <pc:docMk/>
            <pc:sldMk cId="1073066614" sldId="315"/>
            <ac:spMk id="5" creationId="{A44532CC-0B5E-2FDA-851E-D9246D973B98}"/>
          </ac:spMkLst>
        </pc:spChg>
        <pc:picChg chg="mod">
          <ac:chgData name="Anita  Milanceja" userId="S::anita.milanceja@adazuvidusskola.lv::10bd65c2-0ba2-4cd0-a9f2-182f5730e86d" providerId="AD" clId="Web-{FA4A2C16-4A38-7E4E-750F-6D584C9D04A1}" dt="2026-02-02T14:55:23.886" v="649" actId="14100"/>
          <ac:picMkLst>
            <pc:docMk/>
            <pc:sldMk cId="1073066614" sldId="315"/>
            <ac:picMk id="4" creationId="{D2A1A37F-C015-00AA-6453-D37CB55CF45A}"/>
          </ac:picMkLst>
        </pc:picChg>
      </pc:sldChg>
      <pc:sldChg chg="delSp modSp add replId">
        <pc:chgData name="Anita  Milanceja" userId="S::anita.milanceja@adazuvidusskola.lv::10bd65c2-0ba2-4cd0-a9f2-182f5730e86d" providerId="AD" clId="Web-{FA4A2C16-4A38-7E4E-750F-6D584C9D04A1}" dt="2026-02-02T15:04:48.992" v="903" actId="14100"/>
        <pc:sldMkLst>
          <pc:docMk/>
          <pc:sldMk cId="1428098889" sldId="317"/>
        </pc:sldMkLst>
        <pc:spChg chg="mod">
          <ac:chgData name="Anita  Milanceja" userId="S::anita.milanceja@adazuvidusskola.lv::10bd65c2-0ba2-4cd0-a9f2-182f5730e86d" providerId="AD" clId="Web-{FA4A2C16-4A38-7E4E-750F-6D584C9D04A1}" dt="2026-02-02T14:24:25.461" v="71" actId="20577"/>
          <ac:spMkLst>
            <pc:docMk/>
            <pc:sldMk cId="1428098889" sldId="317"/>
            <ac:spMk id="2" creationId="{F27DDC69-5859-8821-5BB1-6872FC7C03A6}"/>
          </ac:spMkLst>
        </pc:spChg>
        <pc:spChg chg="mod">
          <ac:chgData name="Anita  Milanceja" userId="S::anita.milanceja@adazuvidusskola.lv::10bd65c2-0ba2-4cd0-a9f2-182f5730e86d" providerId="AD" clId="Web-{FA4A2C16-4A38-7E4E-750F-6D584C9D04A1}" dt="2026-02-02T15:04:48.992" v="903" actId="14100"/>
          <ac:spMkLst>
            <pc:docMk/>
            <pc:sldMk cId="1428098889" sldId="317"/>
            <ac:spMk id="5" creationId="{9C75E5FA-E8A9-3CF5-2458-9ED6F52A1995}"/>
          </ac:spMkLst>
        </pc:spChg>
        <pc:picChg chg="del">
          <ac:chgData name="Anita  Milanceja" userId="S::anita.milanceja@adazuvidusskola.lv::10bd65c2-0ba2-4cd0-a9f2-182f5730e86d" providerId="AD" clId="Web-{FA4A2C16-4A38-7E4E-750F-6D584C9D04A1}" dt="2026-02-02T14:22:17.696" v="1"/>
          <ac:picMkLst>
            <pc:docMk/>
            <pc:sldMk cId="1428098889" sldId="317"/>
            <ac:picMk id="4" creationId="{E21FC7BC-C996-2062-4770-093D57E456A9}"/>
          </ac:picMkLst>
        </pc:picChg>
      </pc:sldChg>
    </pc:docChg>
  </pc:docChgLst>
  <pc:docChgLst>
    <pc:chgData name="Alma Brinkmane" userId="S::alma.brinkmane@adazuvidusskola.lv::b477b4cc-03bf-4fc1-ab64-6e9ff5c30f20" providerId="AD" clId="Web-{829DBA6D-F0EC-DA68-FBC3-57993FE8D9AC}"/>
    <pc:docChg chg="addSld modSld">
      <pc:chgData name="Alma Brinkmane" userId="S::alma.brinkmane@adazuvidusskola.lv::b477b4cc-03bf-4fc1-ab64-6e9ff5c30f20" providerId="AD" clId="Web-{829DBA6D-F0EC-DA68-FBC3-57993FE8D9AC}" dt="2026-02-02T09:55:38.729" v="166" actId="14100"/>
      <pc:docMkLst>
        <pc:docMk/>
      </pc:docMkLst>
      <pc:sldChg chg="modSp add replId">
        <pc:chgData name="Alma Brinkmane" userId="S::alma.brinkmane@adazuvidusskola.lv::b477b4cc-03bf-4fc1-ab64-6e9ff5c30f20" providerId="AD" clId="Web-{829DBA6D-F0EC-DA68-FBC3-57993FE8D9AC}" dt="2026-02-02T09:50:58.787" v="78" actId="20577"/>
        <pc:sldMkLst>
          <pc:docMk/>
          <pc:sldMk cId="3720449118" sldId="314"/>
        </pc:sldMkLst>
        <pc:spChg chg="mod">
          <ac:chgData name="Alma Brinkmane" userId="S::alma.brinkmane@adazuvidusskola.lv::b477b4cc-03bf-4fc1-ab64-6e9ff5c30f20" providerId="AD" clId="Web-{829DBA6D-F0EC-DA68-FBC3-57993FE8D9AC}" dt="2026-02-02T09:50:58.787" v="78" actId="20577"/>
          <ac:spMkLst>
            <pc:docMk/>
            <pc:sldMk cId="3720449118" sldId="314"/>
            <ac:spMk id="5" creationId="{728D75DB-47F3-E035-9AE9-453052C77B16}"/>
          </ac:spMkLst>
        </pc:spChg>
      </pc:sldChg>
      <pc:sldChg chg="addSp modSp add replId">
        <pc:chgData name="Alma Brinkmane" userId="S::alma.brinkmane@adazuvidusskola.lv::b477b4cc-03bf-4fc1-ab64-6e9ff5c30f20" providerId="AD" clId="Web-{829DBA6D-F0EC-DA68-FBC3-57993FE8D9AC}" dt="2026-02-02T09:55:38.729" v="166" actId="14100"/>
        <pc:sldMkLst>
          <pc:docMk/>
          <pc:sldMk cId="1073066614" sldId="315"/>
        </pc:sldMkLst>
        <pc:spChg chg="mod">
          <ac:chgData name="Alma Brinkmane" userId="S::alma.brinkmane@adazuvidusskola.lv::b477b4cc-03bf-4fc1-ab64-6e9ff5c30f20" providerId="AD" clId="Web-{829DBA6D-F0EC-DA68-FBC3-57993FE8D9AC}" dt="2026-02-02T09:55:30.245" v="165" actId="20577"/>
          <ac:spMkLst>
            <pc:docMk/>
            <pc:sldMk cId="1073066614" sldId="315"/>
            <ac:spMk id="5" creationId="{A44532CC-0B5E-2FDA-851E-D9246D973B98}"/>
          </ac:spMkLst>
        </pc:spChg>
        <pc:picChg chg="add mod">
          <ac:chgData name="Alma Brinkmane" userId="S::alma.brinkmane@adazuvidusskola.lv::b477b4cc-03bf-4fc1-ab64-6e9ff5c30f20" providerId="AD" clId="Web-{829DBA6D-F0EC-DA68-FBC3-57993FE8D9AC}" dt="2026-02-02T09:55:38.729" v="166" actId="14100"/>
          <ac:picMkLst>
            <pc:docMk/>
            <pc:sldMk cId="1073066614" sldId="315"/>
            <ac:picMk id="4" creationId="{D2A1A37F-C015-00AA-6453-D37CB55CF45A}"/>
          </ac:picMkLst>
        </pc:picChg>
      </pc:sldChg>
    </pc:docChg>
  </pc:docChgLst>
  <pc:docChgLst>
    <pc:chgData name="Solvita Vasiļevska" userId="583f8692-a514-4639-b0b7-7df83d493769" providerId="ADAL" clId="{490FF036-5348-4C1D-A0D9-AC7A725DC91A}"/>
    <pc:docChg chg="custSel addSld delSld modSld sldOrd">
      <pc:chgData name="Solvita Vasiļevska" userId="583f8692-a514-4639-b0b7-7df83d493769" providerId="ADAL" clId="{490FF036-5348-4C1D-A0D9-AC7A725DC91A}" dt="2026-02-02T11:06:15.127" v="2485" actId="27636"/>
      <pc:docMkLst>
        <pc:docMk/>
      </pc:docMkLst>
      <pc:sldChg chg="add ord">
        <pc:chgData name="Solvita Vasiļevska" userId="583f8692-a514-4639-b0b7-7df83d493769" providerId="ADAL" clId="{490FF036-5348-4C1D-A0D9-AC7A725DC91A}" dt="2026-01-29T14:41:42.989" v="4"/>
        <pc:sldMkLst>
          <pc:docMk/>
          <pc:sldMk cId="3935879791" sldId="258"/>
        </pc:sldMkLst>
      </pc:sldChg>
      <pc:sldChg chg="addSp modSp mod">
        <pc:chgData name="Solvita Vasiļevska" userId="583f8692-a514-4639-b0b7-7df83d493769" providerId="ADAL" clId="{490FF036-5348-4C1D-A0D9-AC7A725DC91A}" dt="2026-02-02T10:50:06.919" v="1326" actId="20577"/>
        <pc:sldMkLst>
          <pc:docMk/>
          <pc:sldMk cId="3570406301" sldId="306"/>
        </pc:sldMkLst>
        <pc:spChg chg="mod">
          <ac:chgData name="Solvita Vasiļevska" userId="583f8692-a514-4639-b0b7-7df83d493769" providerId="ADAL" clId="{490FF036-5348-4C1D-A0D9-AC7A725DC91A}" dt="2026-02-02T10:43:34.920" v="990" actId="20577"/>
          <ac:spMkLst>
            <pc:docMk/>
            <pc:sldMk cId="3570406301" sldId="306"/>
            <ac:spMk id="2" creationId="{D9527CD4-0AC7-5FE2-1DF7-60655707E5AB}"/>
          </ac:spMkLst>
        </pc:spChg>
        <pc:spChg chg="mod">
          <ac:chgData name="Solvita Vasiļevska" userId="583f8692-a514-4639-b0b7-7df83d493769" providerId="ADAL" clId="{490FF036-5348-4C1D-A0D9-AC7A725DC91A}" dt="2026-02-02T10:50:06.919" v="1326" actId="20577"/>
          <ac:spMkLst>
            <pc:docMk/>
            <pc:sldMk cId="3570406301" sldId="306"/>
            <ac:spMk id="3" creationId="{B103D8D6-74A1-EFFC-67A7-9401AB4F6198}"/>
          </ac:spMkLst>
        </pc:spChg>
        <pc:picChg chg="add mod">
          <ac:chgData name="Solvita Vasiļevska" userId="583f8692-a514-4639-b0b7-7df83d493769" providerId="ADAL" clId="{490FF036-5348-4C1D-A0D9-AC7A725DC91A}" dt="2026-02-02T09:57:52.638" v="679" actId="14100"/>
          <ac:picMkLst>
            <pc:docMk/>
            <pc:sldMk cId="3570406301" sldId="306"/>
            <ac:picMk id="5" creationId="{8439E61F-610A-5F3D-A465-AE1A51D8DA86}"/>
          </ac:picMkLst>
        </pc:picChg>
      </pc:sldChg>
      <pc:sldChg chg="modSp del mod">
        <pc:chgData name="Solvita Vasiļevska" userId="583f8692-a514-4639-b0b7-7df83d493769" providerId="ADAL" clId="{490FF036-5348-4C1D-A0D9-AC7A725DC91A}" dt="2026-02-02T10:50:37.535" v="1330" actId="2696"/>
        <pc:sldMkLst>
          <pc:docMk/>
          <pc:sldMk cId="2186778432" sldId="308"/>
        </pc:sldMkLst>
        <pc:spChg chg="mod">
          <ac:chgData name="Solvita Vasiļevska" userId="583f8692-a514-4639-b0b7-7df83d493769" providerId="ADAL" clId="{490FF036-5348-4C1D-A0D9-AC7A725DC91A}" dt="2026-02-02T10:50:31.244" v="1329" actId="20577"/>
          <ac:spMkLst>
            <pc:docMk/>
            <pc:sldMk cId="2186778432" sldId="308"/>
            <ac:spMk id="2" creationId="{D9527CD4-0AC7-5FE2-1DF7-60655707E5AB}"/>
          </ac:spMkLst>
        </pc:spChg>
      </pc:sldChg>
      <pc:sldChg chg="modSp mod">
        <pc:chgData name="Solvita Vasiļevska" userId="583f8692-a514-4639-b0b7-7df83d493769" providerId="ADAL" clId="{490FF036-5348-4C1D-A0D9-AC7A725DC91A}" dt="2026-02-02T10:59:41.451" v="1940" actId="20577"/>
        <pc:sldMkLst>
          <pc:docMk/>
          <pc:sldMk cId="932896526" sldId="309"/>
        </pc:sldMkLst>
        <pc:spChg chg="mod">
          <ac:chgData name="Solvita Vasiļevska" userId="583f8692-a514-4639-b0b7-7df83d493769" providerId="ADAL" clId="{490FF036-5348-4C1D-A0D9-AC7A725DC91A}" dt="2026-02-02T10:59:41.451" v="1940" actId="20577"/>
          <ac:spMkLst>
            <pc:docMk/>
            <pc:sldMk cId="932896526" sldId="309"/>
            <ac:spMk id="3" creationId="{B103D8D6-74A1-EFFC-67A7-9401AB4F6198}"/>
          </ac:spMkLst>
        </pc:spChg>
      </pc:sldChg>
      <pc:sldChg chg="modSp mod">
        <pc:chgData name="Solvita Vasiļevska" userId="583f8692-a514-4639-b0b7-7df83d493769" providerId="ADAL" clId="{490FF036-5348-4C1D-A0D9-AC7A725DC91A}" dt="2026-01-29T14:51:31.582" v="673" actId="20577"/>
        <pc:sldMkLst>
          <pc:docMk/>
          <pc:sldMk cId="2842536403" sldId="310"/>
        </pc:sldMkLst>
        <pc:spChg chg="mod">
          <ac:chgData name="Solvita Vasiļevska" userId="583f8692-a514-4639-b0b7-7df83d493769" providerId="ADAL" clId="{490FF036-5348-4C1D-A0D9-AC7A725DC91A}" dt="2026-01-29T14:51:31.582" v="673" actId="20577"/>
          <ac:spMkLst>
            <pc:docMk/>
            <pc:sldMk cId="2842536403" sldId="310"/>
            <ac:spMk id="3" creationId="{B103D8D6-74A1-EFFC-67A7-9401AB4F6198}"/>
          </ac:spMkLst>
        </pc:spChg>
      </pc:sldChg>
      <pc:sldChg chg="addSp delSp modSp new mod">
        <pc:chgData name="Solvita Vasiļevska" userId="583f8692-a514-4639-b0b7-7df83d493769" providerId="ADAL" clId="{490FF036-5348-4C1D-A0D9-AC7A725DC91A}" dt="2026-01-29T14:46:07.271" v="24" actId="1076"/>
        <pc:sldMkLst>
          <pc:docMk/>
          <pc:sldMk cId="4104690617" sldId="313"/>
        </pc:sldMkLst>
        <pc:picChg chg="add mod">
          <ac:chgData name="Solvita Vasiļevska" userId="583f8692-a514-4639-b0b7-7df83d493769" providerId="ADAL" clId="{490FF036-5348-4C1D-A0D9-AC7A725DC91A}" dt="2026-01-29T14:46:05.207" v="23" actId="1076"/>
          <ac:picMkLst>
            <pc:docMk/>
            <pc:sldMk cId="4104690617" sldId="313"/>
            <ac:picMk id="5" creationId="{9E9C3BE5-1AB8-8E54-6DA2-8480483E09D4}"/>
          </ac:picMkLst>
        </pc:picChg>
        <pc:picChg chg="add mod">
          <ac:chgData name="Solvita Vasiļevska" userId="583f8692-a514-4639-b0b7-7df83d493769" providerId="ADAL" clId="{490FF036-5348-4C1D-A0D9-AC7A725DC91A}" dt="2026-01-29T14:46:07.271" v="24" actId="1076"/>
          <ac:picMkLst>
            <pc:docMk/>
            <pc:sldMk cId="4104690617" sldId="313"/>
            <ac:picMk id="7" creationId="{ADCF9CBF-22AD-8C73-055A-4A95A1FA31FC}"/>
          </ac:picMkLst>
        </pc:picChg>
      </pc:sldChg>
      <pc:sldChg chg="modSp add mod">
        <pc:chgData name="Solvita Vasiļevska" userId="583f8692-a514-4639-b0b7-7df83d493769" providerId="ADAL" clId="{490FF036-5348-4C1D-A0D9-AC7A725DC91A}" dt="2026-02-02T11:06:15.127" v="2485" actId="27636"/>
        <pc:sldMkLst>
          <pc:docMk/>
          <pc:sldMk cId="2801072925" sldId="316"/>
        </pc:sldMkLst>
        <pc:spChg chg="mod">
          <ac:chgData name="Solvita Vasiļevska" userId="583f8692-a514-4639-b0b7-7df83d493769" providerId="ADAL" clId="{490FF036-5348-4C1D-A0D9-AC7A725DC91A}" dt="2026-02-02T11:00:15.808" v="1979" actId="20577"/>
          <ac:spMkLst>
            <pc:docMk/>
            <pc:sldMk cId="2801072925" sldId="316"/>
            <ac:spMk id="2" creationId="{2B945AF2-568F-4A20-A5F7-BE6A0334C587}"/>
          </ac:spMkLst>
        </pc:spChg>
        <pc:spChg chg="mod">
          <ac:chgData name="Solvita Vasiļevska" userId="583f8692-a514-4639-b0b7-7df83d493769" providerId="ADAL" clId="{490FF036-5348-4C1D-A0D9-AC7A725DC91A}" dt="2026-02-02T11:06:15.127" v="2485" actId="27636"/>
          <ac:spMkLst>
            <pc:docMk/>
            <pc:sldMk cId="2801072925" sldId="316"/>
            <ac:spMk id="3" creationId="{4978B6FF-65D0-517B-7B8E-77F16B6A038C}"/>
          </ac:spMkLst>
        </pc:spChg>
      </pc:sldChg>
    </pc:docChg>
  </pc:docChgLst>
  <pc:docChgLst>
    <pc:chgData name="Sigita Martinsone" userId="S::sigita.martinsone@adazuvidusskola.lv::44377682-424d-4564-95f6-c6d4519ec3a7" providerId="AD" clId="Web-{6428F637-846D-0FBD-3253-7DC017890788}"/>
    <pc:docChg chg="modSld">
      <pc:chgData name="Sigita Martinsone" userId="S::sigita.martinsone@adazuvidusskola.lv::44377682-424d-4564-95f6-c6d4519ec3a7" providerId="AD" clId="Web-{6428F637-846D-0FBD-3253-7DC017890788}" dt="2026-02-02T15:25:39.937" v="21" actId="20577"/>
      <pc:docMkLst>
        <pc:docMk/>
      </pc:docMkLst>
      <pc:sldChg chg="modSp">
        <pc:chgData name="Sigita Martinsone" userId="S::sigita.martinsone@adazuvidusskola.lv::44377682-424d-4564-95f6-c6d4519ec3a7" providerId="AD" clId="Web-{6428F637-846D-0FBD-3253-7DC017890788}" dt="2026-02-02T15:25:39.937" v="21" actId="20577"/>
        <pc:sldMkLst>
          <pc:docMk/>
          <pc:sldMk cId="3720449118" sldId="314"/>
        </pc:sldMkLst>
        <pc:spChg chg="mod">
          <ac:chgData name="Sigita Martinsone" userId="S::sigita.martinsone@adazuvidusskola.lv::44377682-424d-4564-95f6-c6d4519ec3a7" providerId="AD" clId="Web-{6428F637-846D-0FBD-3253-7DC017890788}" dt="2026-02-02T15:25:39.937" v="21" actId="20577"/>
          <ac:spMkLst>
            <pc:docMk/>
            <pc:sldMk cId="3720449118" sldId="314"/>
            <ac:spMk id="5" creationId="{728D75DB-47F3-E035-9AE9-453052C77B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F01BD-6498-4972-8CA3-09134FC71D89}" type="datetimeFigureOut">
              <a:t>2/2/2026</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04501-8795-4B94-8834-11064BCB38E0}" type="slidenum">
              <a:t>‹#›</a:t>
            </a:fld>
            <a:endParaRPr lang="lv-LV"/>
          </a:p>
        </p:txBody>
      </p:sp>
    </p:spTree>
    <p:extLst>
      <p:ext uri="{BB962C8B-B14F-4D97-AF65-F5344CB8AC3E}">
        <p14:creationId xmlns:p14="http://schemas.microsoft.com/office/powerpoint/2010/main" val="225077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US">
              <a:cs typeface="Calibri"/>
            </a:endParaRPr>
          </a:p>
          <a:p>
            <a:r>
              <a:rPr lang="en-US" b="1">
                <a:ea typeface="Calibri"/>
                <a:cs typeface="Calibri"/>
              </a:rPr>
              <a:t>Kas </a:t>
            </a:r>
            <a:r>
              <a:rPr lang="en-US" b="1" err="1">
                <a:ea typeface="Calibri"/>
                <a:cs typeface="Calibri"/>
              </a:rPr>
              <a:t>ir</a:t>
            </a:r>
            <a:r>
              <a:rPr lang="en-US" b="1">
                <a:ea typeface="Calibri"/>
                <a:cs typeface="Calibri"/>
              </a:rPr>
              <a:t> </a:t>
            </a:r>
            <a:r>
              <a:rPr lang="en-US" b="1" err="1">
                <a:ea typeface="Calibri"/>
                <a:cs typeface="Calibri"/>
              </a:rPr>
              <a:t>tā</a:t>
            </a:r>
            <a:r>
              <a:rPr lang="en-US" b="1">
                <a:ea typeface="Calibri"/>
                <a:cs typeface="Calibri"/>
              </a:rPr>
              <a:t> </a:t>
            </a:r>
            <a:r>
              <a:rPr lang="en-US" b="1" err="1">
                <a:ea typeface="Calibri"/>
                <a:cs typeface="Calibri"/>
              </a:rPr>
              <a:t>viena</a:t>
            </a:r>
            <a:r>
              <a:rPr lang="en-US" b="1">
                <a:ea typeface="Calibri"/>
                <a:cs typeface="Calibri"/>
              </a:rPr>
              <a:t> </a:t>
            </a:r>
            <a:r>
              <a:rPr lang="en-US" b="1" err="1">
                <a:ea typeface="Calibri"/>
                <a:cs typeface="Calibri"/>
              </a:rPr>
              <a:t>lieta</a:t>
            </a:r>
            <a:r>
              <a:rPr lang="en-US" b="1">
                <a:ea typeface="Calibri"/>
                <a:cs typeface="Calibri"/>
              </a:rPr>
              <a:t>, </a:t>
            </a:r>
            <a:r>
              <a:rPr lang="en-US" b="1" err="1">
                <a:ea typeface="Calibri"/>
                <a:cs typeface="Calibri"/>
              </a:rPr>
              <a:t>ar</a:t>
            </a:r>
            <a:r>
              <a:rPr lang="en-US" b="1">
                <a:ea typeface="Calibri"/>
                <a:cs typeface="Calibri"/>
              </a:rPr>
              <a:t> kuru </a:t>
            </a:r>
            <a:r>
              <a:rPr lang="en-US" b="1" err="1">
                <a:ea typeface="Calibri"/>
                <a:cs typeface="Calibri"/>
              </a:rPr>
              <a:t>šodien</a:t>
            </a:r>
            <a:r>
              <a:rPr lang="en-US" b="1">
                <a:ea typeface="Calibri"/>
                <a:cs typeface="Calibri"/>
              </a:rPr>
              <a:t> </a:t>
            </a:r>
            <a:r>
              <a:rPr lang="en-US" b="1" err="1">
                <a:ea typeface="Calibri"/>
                <a:cs typeface="Calibri"/>
              </a:rPr>
              <a:t>gribētu</a:t>
            </a:r>
            <a:r>
              <a:rPr lang="en-US" b="1">
                <a:ea typeface="Calibri"/>
                <a:cs typeface="Calibri"/>
              </a:rPr>
              <a:t> </a:t>
            </a:r>
            <a:r>
              <a:rPr lang="en-US" b="1" err="1">
                <a:ea typeface="Calibri"/>
                <a:cs typeface="Calibri"/>
              </a:rPr>
              <a:t>doties</a:t>
            </a:r>
            <a:r>
              <a:rPr lang="en-US" b="1">
                <a:ea typeface="Calibri"/>
                <a:cs typeface="Calibri"/>
              </a:rPr>
              <a:t> prom no </a:t>
            </a:r>
            <a:r>
              <a:rPr lang="en-US" b="1" err="1">
                <a:ea typeface="Calibri"/>
                <a:cs typeface="Calibri"/>
              </a:rPr>
              <a:t>mācībām</a:t>
            </a:r>
            <a:r>
              <a:rPr lang="en-US" b="1">
                <a:ea typeface="Calibri"/>
                <a:cs typeface="Calibri"/>
              </a:rPr>
              <a:t>?</a:t>
            </a:r>
            <a:endParaRPr lang="en-US" b="1">
              <a:cs typeface="Calibri"/>
            </a:endParaRPr>
          </a:p>
        </p:txBody>
      </p:sp>
      <p:sp>
        <p:nvSpPr>
          <p:cNvPr id="4" name="Slaida numura vietturis 3"/>
          <p:cNvSpPr>
            <a:spLocks noGrp="1"/>
          </p:cNvSpPr>
          <p:nvPr>
            <p:ph type="sldNum" sz="quarter" idx="5"/>
          </p:nvPr>
        </p:nvSpPr>
        <p:spPr/>
        <p:txBody>
          <a:bodyPr/>
          <a:lstStyle/>
          <a:p>
            <a:fld id="{C48F82C8-89A0-4050-B91F-2EA178CB833B}" type="slidenum">
              <a:t>1</a:t>
            </a:fld>
            <a:endParaRPr lang="lv-LV"/>
          </a:p>
        </p:txBody>
      </p:sp>
    </p:spTree>
    <p:extLst>
      <p:ext uri="{BB962C8B-B14F-4D97-AF65-F5344CB8AC3E}">
        <p14:creationId xmlns:p14="http://schemas.microsoft.com/office/powerpoint/2010/main" val="4025726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US">
              <a:cs typeface="Calibri"/>
            </a:endParaRPr>
          </a:p>
        </p:txBody>
      </p:sp>
      <p:sp>
        <p:nvSpPr>
          <p:cNvPr id="4" name="Slaida numura vietturis 3"/>
          <p:cNvSpPr>
            <a:spLocks noGrp="1"/>
          </p:cNvSpPr>
          <p:nvPr>
            <p:ph type="sldNum" sz="quarter" idx="5"/>
          </p:nvPr>
        </p:nvSpPr>
        <p:spPr/>
        <p:txBody>
          <a:bodyPr/>
          <a:lstStyle/>
          <a:p>
            <a:fld id="{C48F82C8-89A0-4050-B91F-2EA178CB833B}" type="slidenum">
              <a:t>4</a:t>
            </a:fld>
            <a:endParaRPr lang="lv-LV"/>
          </a:p>
        </p:txBody>
      </p:sp>
    </p:spTree>
    <p:extLst>
      <p:ext uri="{BB962C8B-B14F-4D97-AF65-F5344CB8AC3E}">
        <p14:creationId xmlns:p14="http://schemas.microsoft.com/office/powerpoint/2010/main" val="375984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en-US" err="1">
                <a:cs typeface="Calibri"/>
              </a:rPr>
              <a:t>Te</a:t>
            </a:r>
            <a:r>
              <a:rPr lang="en-US">
                <a:cs typeface="Calibri"/>
              </a:rPr>
              <a:t> </a:t>
            </a:r>
            <a:r>
              <a:rPr lang="en-US" err="1">
                <a:cs typeface="Calibri"/>
              </a:rPr>
              <a:t>varētu</a:t>
            </a:r>
            <a:r>
              <a:rPr lang="en-US">
                <a:cs typeface="Calibri"/>
              </a:rPr>
              <a:t> </a:t>
            </a:r>
            <a:r>
              <a:rPr lang="en-US" err="1">
                <a:cs typeface="Calibri"/>
              </a:rPr>
              <a:t>fikso</a:t>
            </a:r>
            <a:r>
              <a:rPr lang="en-US">
                <a:cs typeface="Calibri"/>
              </a:rPr>
              <a:t> " </a:t>
            </a:r>
            <a:r>
              <a:rPr lang="en-US" err="1">
                <a:cs typeface="Calibri"/>
              </a:rPr>
              <a:t>popkornu</a:t>
            </a:r>
            <a:r>
              <a:rPr lang="en-US">
                <a:cs typeface="Calibri"/>
              </a:rPr>
              <a:t>", </a:t>
            </a:r>
            <a:r>
              <a:rPr lang="en-US" err="1">
                <a:cs typeface="Calibri"/>
              </a:rPr>
              <a:t>lai</a:t>
            </a:r>
            <a:r>
              <a:rPr lang="en-US">
                <a:cs typeface="Calibri"/>
              </a:rPr>
              <a:t> </a:t>
            </a:r>
            <a:r>
              <a:rPr lang="en-US" err="1">
                <a:cs typeface="Calibri"/>
              </a:rPr>
              <a:t>katrs</a:t>
            </a:r>
            <a:r>
              <a:rPr lang="en-US">
                <a:cs typeface="Calibri"/>
              </a:rPr>
              <a:t> </a:t>
            </a:r>
            <a:r>
              <a:rPr lang="en-US" err="1">
                <a:cs typeface="Calibri"/>
              </a:rPr>
              <a:t>nosauc</a:t>
            </a:r>
            <a:r>
              <a:rPr lang="en-US">
                <a:cs typeface="Calibri"/>
              </a:rPr>
              <a:t>, ko zina/</a:t>
            </a:r>
            <a:r>
              <a:rPr lang="en-US" err="1">
                <a:cs typeface="Calibri"/>
              </a:rPr>
              <a:t>domā</a:t>
            </a:r>
            <a:r>
              <a:rPr lang="en-US">
                <a:cs typeface="Calibri"/>
              </a:rPr>
              <a:t> par </a:t>
            </a:r>
            <a:r>
              <a:rPr lang="en-US" err="1">
                <a:cs typeface="Calibri"/>
              </a:rPr>
              <a:t>projekta</a:t>
            </a:r>
            <a:r>
              <a:rPr lang="en-US">
                <a:cs typeface="Calibri"/>
              </a:rPr>
              <a:t> </a:t>
            </a:r>
            <a:r>
              <a:rPr lang="en-US" err="1">
                <a:cs typeface="Calibri"/>
              </a:rPr>
              <a:t>darbu</a:t>
            </a:r>
            <a:r>
              <a:rPr lang="en-US">
                <a:cs typeface="Calibri"/>
              </a:rPr>
              <a:t> 12.klasē</a:t>
            </a:r>
          </a:p>
        </p:txBody>
      </p:sp>
      <p:sp>
        <p:nvSpPr>
          <p:cNvPr id="4" name="Slaida numura vietturis 3"/>
          <p:cNvSpPr>
            <a:spLocks noGrp="1"/>
          </p:cNvSpPr>
          <p:nvPr>
            <p:ph type="sldNum" sz="quarter" idx="5"/>
          </p:nvPr>
        </p:nvSpPr>
        <p:spPr/>
        <p:txBody>
          <a:bodyPr/>
          <a:lstStyle/>
          <a:p>
            <a:fld id="{C48F82C8-89A0-4050-B91F-2EA178CB833B}" type="slidenum">
              <a:t>5</a:t>
            </a:fld>
            <a:endParaRPr lang="lv-LV"/>
          </a:p>
        </p:txBody>
      </p:sp>
    </p:spTree>
    <p:extLst>
      <p:ext uri="{BB962C8B-B14F-4D97-AF65-F5344CB8AC3E}">
        <p14:creationId xmlns:p14="http://schemas.microsoft.com/office/powerpoint/2010/main" val="633497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2B3D4-9FF4-CF18-C19C-946915C1DEF1}"/>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29FD3E4B-90A4-F69D-AA44-B90E286FBD06}"/>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0081A034-B60E-9B6A-2737-60BF590FB13A}"/>
              </a:ext>
            </a:extLst>
          </p:cNvPr>
          <p:cNvSpPr>
            <a:spLocks noGrp="1"/>
          </p:cNvSpPr>
          <p:nvPr>
            <p:ph type="body" idx="1"/>
          </p:nvPr>
        </p:nvSpPr>
        <p:spPr/>
        <p:txBody>
          <a:bodyPr/>
          <a:lstStyle/>
          <a:p>
            <a:r>
              <a:rPr lang="en-US" err="1">
                <a:cs typeface="Calibri"/>
              </a:rPr>
              <a:t>Te</a:t>
            </a:r>
            <a:r>
              <a:rPr lang="en-US">
                <a:cs typeface="Calibri"/>
              </a:rPr>
              <a:t> </a:t>
            </a:r>
            <a:r>
              <a:rPr lang="en-US" err="1">
                <a:cs typeface="Calibri"/>
              </a:rPr>
              <a:t>varētu</a:t>
            </a:r>
            <a:r>
              <a:rPr lang="en-US">
                <a:cs typeface="Calibri"/>
              </a:rPr>
              <a:t> </a:t>
            </a:r>
            <a:r>
              <a:rPr lang="en-US" err="1">
                <a:cs typeface="Calibri"/>
              </a:rPr>
              <a:t>fikso</a:t>
            </a:r>
            <a:r>
              <a:rPr lang="en-US">
                <a:cs typeface="Calibri"/>
              </a:rPr>
              <a:t> " </a:t>
            </a:r>
            <a:r>
              <a:rPr lang="en-US" err="1">
                <a:cs typeface="Calibri"/>
              </a:rPr>
              <a:t>popkornu</a:t>
            </a:r>
            <a:r>
              <a:rPr lang="en-US">
                <a:cs typeface="Calibri"/>
              </a:rPr>
              <a:t>", </a:t>
            </a:r>
            <a:r>
              <a:rPr lang="en-US" err="1">
                <a:cs typeface="Calibri"/>
              </a:rPr>
              <a:t>lai</a:t>
            </a:r>
            <a:r>
              <a:rPr lang="en-US">
                <a:cs typeface="Calibri"/>
              </a:rPr>
              <a:t> </a:t>
            </a:r>
            <a:r>
              <a:rPr lang="en-US" err="1">
                <a:cs typeface="Calibri"/>
              </a:rPr>
              <a:t>katrs</a:t>
            </a:r>
            <a:r>
              <a:rPr lang="en-US">
                <a:cs typeface="Calibri"/>
              </a:rPr>
              <a:t> </a:t>
            </a:r>
            <a:r>
              <a:rPr lang="en-US" err="1">
                <a:cs typeface="Calibri"/>
              </a:rPr>
              <a:t>nosauc</a:t>
            </a:r>
            <a:r>
              <a:rPr lang="en-US">
                <a:cs typeface="Calibri"/>
              </a:rPr>
              <a:t>, ko zina/</a:t>
            </a:r>
            <a:r>
              <a:rPr lang="en-US" err="1">
                <a:cs typeface="Calibri"/>
              </a:rPr>
              <a:t>domā</a:t>
            </a:r>
            <a:r>
              <a:rPr lang="en-US">
                <a:cs typeface="Calibri"/>
              </a:rPr>
              <a:t> par </a:t>
            </a:r>
            <a:r>
              <a:rPr lang="en-US" err="1">
                <a:cs typeface="Calibri"/>
              </a:rPr>
              <a:t>projekta</a:t>
            </a:r>
            <a:r>
              <a:rPr lang="en-US">
                <a:cs typeface="Calibri"/>
              </a:rPr>
              <a:t> </a:t>
            </a:r>
            <a:r>
              <a:rPr lang="en-US" err="1">
                <a:cs typeface="Calibri"/>
              </a:rPr>
              <a:t>darbu</a:t>
            </a:r>
            <a:r>
              <a:rPr lang="en-US">
                <a:cs typeface="Calibri"/>
              </a:rPr>
              <a:t> 12.klasē</a:t>
            </a:r>
          </a:p>
        </p:txBody>
      </p:sp>
      <p:sp>
        <p:nvSpPr>
          <p:cNvPr id="4" name="Slaida numura vietturis 3">
            <a:extLst>
              <a:ext uri="{FF2B5EF4-FFF2-40B4-BE49-F238E27FC236}">
                <a16:creationId xmlns:a16="http://schemas.microsoft.com/office/drawing/2014/main" id="{222BD5BA-7193-74FC-6897-C083DC0AB2A9}"/>
              </a:ext>
            </a:extLst>
          </p:cNvPr>
          <p:cNvSpPr>
            <a:spLocks noGrp="1"/>
          </p:cNvSpPr>
          <p:nvPr>
            <p:ph type="sldNum" sz="quarter" idx="5"/>
          </p:nvPr>
        </p:nvSpPr>
        <p:spPr/>
        <p:txBody>
          <a:bodyPr/>
          <a:lstStyle/>
          <a:p>
            <a:fld id="{C48F82C8-89A0-4050-B91F-2EA178CB833B}" type="slidenum">
              <a:t>6</a:t>
            </a:fld>
            <a:endParaRPr lang="lv-LV"/>
          </a:p>
        </p:txBody>
      </p:sp>
    </p:spTree>
    <p:extLst>
      <p:ext uri="{BB962C8B-B14F-4D97-AF65-F5344CB8AC3E}">
        <p14:creationId xmlns:p14="http://schemas.microsoft.com/office/powerpoint/2010/main" val="292357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US">
              <a:cs typeface="Calibri"/>
            </a:endParaRPr>
          </a:p>
        </p:txBody>
      </p:sp>
      <p:sp>
        <p:nvSpPr>
          <p:cNvPr id="4" name="Slaida numura vietturis 3"/>
          <p:cNvSpPr>
            <a:spLocks noGrp="1"/>
          </p:cNvSpPr>
          <p:nvPr>
            <p:ph type="sldNum" sz="quarter" idx="5"/>
          </p:nvPr>
        </p:nvSpPr>
        <p:spPr/>
        <p:txBody>
          <a:bodyPr/>
          <a:lstStyle/>
          <a:p>
            <a:fld id="{C48F82C8-89A0-4050-B91F-2EA178CB833B}" type="slidenum">
              <a:t>7</a:t>
            </a:fld>
            <a:endParaRPr lang="lv-LV"/>
          </a:p>
        </p:txBody>
      </p:sp>
    </p:spTree>
    <p:extLst>
      <p:ext uri="{BB962C8B-B14F-4D97-AF65-F5344CB8AC3E}">
        <p14:creationId xmlns:p14="http://schemas.microsoft.com/office/powerpoint/2010/main" val="89683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US">
              <a:cs typeface="Calibri"/>
            </a:endParaRPr>
          </a:p>
        </p:txBody>
      </p:sp>
      <p:sp>
        <p:nvSpPr>
          <p:cNvPr id="4" name="Slaida numura vietturis 3"/>
          <p:cNvSpPr>
            <a:spLocks noGrp="1"/>
          </p:cNvSpPr>
          <p:nvPr>
            <p:ph type="sldNum" sz="quarter" idx="5"/>
          </p:nvPr>
        </p:nvSpPr>
        <p:spPr/>
        <p:txBody>
          <a:bodyPr/>
          <a:lstStyle/>
          <a:p>
            <a:fld id="{C48F82C8-89A0-4050-B91F-2EA178CB833B}" type="slidenum">
              <a:t>8</a:t>
            </a:fld>
            <a:endParaRPr lang="lv-LV"/>
          </a:p>
        </p:txBody>
      </p:sp>
    </p:spTree>
    <p:extLst>
      <p:ext uri="{BB962C8B-B14F-4D97-AF65-F5344CB8AC3E}">
        <p14:creationId xmlns:p14="http://schemas.microsoft.com/office/powerpoint/2010/main" val="2582484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A31D5-0604-4519-274C-60ABC2E0D31A}"/>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FA2AC81E-195F-47B0-C1DA-1C42048C3BF3}"/>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ACF581AD-12B9-AEDA-26EA-C3EF8B263B6D}"/>
              </a:ext>
            </a:extLst>
          </p:cNvPr>
          <p:cNvSpPr>
            <a:spLocks noGrp="1"/>
          </p:cNvSpPr>
          <p:nvPr>
            <p:ph type="body" idx="1"/>
          </p:nvPr>
        </p:nvSpPr>
        <p:spPr/>
        <p:txBody>
          <a:bodyPr/>
          <a:lstStyle/>
          <a:p>
            <a:endParaRPr lang="en-US">
              <a:cs typeface="Calibri"/>
            </a:endParaRPr>
          </a:p>
        </p:txBody>
      </p:sp>
      <p:sp>
        <p:nvSpPr>
          <p:cNvPr id="4" name="Slaida numura vietturis 3">
            <a:extLst>
              <a:ext uri="{FF2B5EF4-FFF2-40B4-BE49-F238E27FC236}">
                <a16:creationId xmlns:a16="http://schemas.microsoft.com/office/drawing/2014/main" id="{0D6A690C-FDAE-4D9D-FFE9-8FC69A0E4B98}"/>
              </a:ext>
            </a:extLst>
          </p:cNvPr>
          <p:cNvSpPr>
            <a:spLocks noGrp="1"/>
          </p:cNvSpPr>
          <p:nvPr>
            <p:ph type="sldNum" sz="quarter" idx="5"/>
          </p:nvPr>
        </p:nvSpPr>
        <p:spPr/>
        <p:txBody>
          <a:bodyPr/>
          <a:lstStyle/>
          <a:p>
            <a:fld id="{C48F82C8-89A0-4050-B91F-2EA178CB833B}" type="slidenum">
              <a:t>9</a:t>
            </a:fld>
            <a:endParaRPr lang="lv-LV"/>
          </a:p>
        </p:txBody>
      </p:sp>
    </p:spTree>
    <p:extLst>
      <p:ext uri="{BB962C8B-B14F-4D97-AF65-F5344CB8AC3E}">
        <p14:creationId xmlns:p14="http://schemas.microsoft.com/office/powerpoint/2010/main" val="4008737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AE36-75C6-3F04-6CED-A54C1B15DEA4}"/>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6244A543-2587-44BB-71B8-B00D445101FC}"/>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5038411B-67BE-D475-82E6-7C5B183B4B1C}"/>
              </a:ext>
            </a:extLst>
          </p:cNvPr>
          <p:cNvSpPr>
            <a:spLocks noGrp="1"/>
          </p:cNvSpPr>
          <p:nvPr>
            <p:ph type="body" idx="1"/>
          </p:nvPr>
        </p:nvSpPr>
        <p:spPr/>
        <p:txBody>
          <a:bodyPr/>
          <a:lstStyle/>
          <a:p>
            <a:endParaRPr lang="en-US">
              <a:cs typeface="Calibri"/>
            </a:endParaRPr>
          </a:p>
        </p:txBody>
      </p:sp>
      <p:sp>
        <p:nvSpPr>
          <p:cNvPr id="4" name="Slaida numura vietturis 3">
            <a:extLst>
              <a:ext uri="{FF2B5EF4-FFF2-40B4-BE49-F238E27FC236}">
                <a16:creationId xmlns:a16="http://schemas.microsoft.com/office/drawing/2014/main" id="{DDFC2629-86E0-144F-90F8-1A1A6F32F77F}"/>
              </a:ext>
            </a:extLst>
          </p:cNvPr>
          <p:cNvSpPr>
            <a:spLocks noGrp="1"/>
          </p:cNvSpPr>
          <p:nvPr>
            <p:ph type="sldNum" sz="quarter" idx="5"/>
          </p:nvPr>
        </p:nvSpPr>
        <p:spPr/>
        <p:txBody>
          <a:bodyPr/>
          <a:lstStyle/>
          <a:p>
            <a:fld id="{C48F82C8-89A0-4050-B91F-2EA178CB833B}" type="slidenum">
              <a:t>10</a:t>
            </a:fld>
            <a:endParaRPr lang="lv-LV"/>
          </a:p>
        </p:txBody>
      </p:sp>
    </p:spTree>
    <p:extLst>
      <p:ext uri="{BB962C8B-B14F-4D97-AF65-F5344CB8AC3E}">
        <p14:creationId xmlns:p14="http://schemas.microsoft.com/office/powerpoint/2010/main" val="490228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C790A-549F-318A-9278-28E2B8640CD5}"/>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5EC8973E-E1B9-903E-19FA-A7B8F9839427}"/>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B89A8D41-85FF-EEFE-CDDC-56F17D9F6C4E}"/>
              </a:ext>
            </a:extLst>
          </p:cNvPr>
          <p:cNvSpPr>
            <a:spLocks noGrp="1"/>
          </p:cNvSpPr>
          <p:nvPr>
            <p:ph type="body" idx="1"/>
          </p:nvPr>
        </p:nvSpPr>
        <p:spPr/>
        <p:txBody>
          <a:bodyPr/>
          <a:lstStyle/>
          <a:p>
            <a:endParaRPr lang="en-US">
              <a:cs typeface="Calibri"/>
            </a:endParaRPr>
          </a:p>
        </p:txBody>
      </p:sp>
      <p:sp>
        <p:nvSpPr>
          <p:cNvPr id="4" name="Slaida numura vietturis 3">
            <a:extLst>
              <a:ext uri="{FF2B5EF4-FFF2-40B4-BE49-F238E27FC236}">
                <a16:creationId xmlns:a16="http://schemas.microsoft.com/office/drawing/2014/main" id="{97811839-A0A5-D7A5-D3C9-CAA14B601242}"/>
              </a:ext>
            </a:extLst>
          </p:cNvPr>
          <p:cNvSpPr>
            <a:spLocks noGrp="1"/>
          </p:cNvSpPr>
          <p:nvPr>
            <p:ph type="sldNum" sz="quarter" idx="5"/>
          </p:nvPr>
        </p:nvSpPr>
        <p:spPr/>
        <p:txBody>
          <a:bodyPr/>
          <a:lstStyle/>
          <a:p>
            <a:fld id="{C48F82C8-89A0-4050-B91F-2EA178CB833B}" type="slidenum">
              <a:t>11</a:t>
            </a:fld>
            <a:endParaRPr lang="lv-LV"/>
          </a:p>
        </p:txBody>
      </p:sp>
    </p:spTree>
    <p:extLst>
      <p:ext uri="{BB962C8B-B14F-4D97-AF65-F5344CB8AC3E}">
        <p14:creationId xmlns:p14="http://schemas.microsoft.com/office/powerpoint/2010/main" val="118696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US">
              <a:cs typeface="Calibri"/>
            </a:endParaRPr>
          </a:p>
        </p:txBody>
      </p:sp>
      <p:sp>
        <p:nvSpPr>
          <p:cNvPr id="4" name="Slaida numura vietturis 3"/>
          <p:cNvSpPr>
            <a:spLocks noGrp="1"/>
          </p:cNvSpPr>
          <p:nvPr>
            <p:ph type="sldNum" sz="quarter" idx="5"/>
          </p:nvPr>
        </p:nvSpPr>
        <p:spPr/>
        <p:txBody>
          <a:bodyPr/>
          <a:lstStyle/>
          <a:p>
            <a:fld id="{C48F82C8-89A0-4050-B91F-2EA178CB833B}" type="slidenum">
              <a:t>12</a:t>
            </a:fld>
            <a:endParaRPr lang="lv-LV"/>
          </a:p>
        </p:txBody>
      </p:sp>
    </p:spTree>
    <p:extLst>
      <p:ext uri="{BB962C8B-B14F-4D97-AF65-F5344CB8AC3E}">
        <p14:creationId xmlns:p14="http://schemas.microsoft.com/office/powerpoint/2010/main" val="2083851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Rediģēt šablona apakšvirsraksta stilu</a:t>
            </a:r>
          </a:p>
        </p:txBody>
      </p:sp>
      <p:sp>
        <p:nvSpPr>
          <p:cNvPr id="4" name="Datuma vietturis 3"/>
          <p:cNvSpPr>
            <a:spLocks noGrp="1"/>
          </p:cNvSpPr>
          <p:nvPr>
            <p:ph type="dt" sz="half" idx="10"/>
          </p:nvPr>
        </p:nvSpPr>
        <p:spPr/>
        <p:txBody>
          <a:bodyPr/>
          <a:lstStyle/>
          <a:p>
            <a:fld id="{C89155F6-B2BD-4B57-A915-5AFD26572708}" type="datetimeFigureOut">
              <a:rPr lang="lv-LV" smtClean="0"/>
              <a:t>02.02.2026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373803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C89155F6-B2BD-4B57-A915-5AFD26572708}" type="datetimeFigureOut">
              <a:rPr lang="lv-LV" smtClean="0"/>
              <a:t>02.02.2026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910438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v-LV"/>
              <a:t>Rediģēt šablona teksta stilus</a:t>
            </a:r>
          </a:p>
        </p:txBody>
      </p:sp>
      <p:sp>
        <p:nvSpPr>
          <p:cNvPr id="4" name="Datuma vietturis 3"/>
          <p:cNvSpPr>
            <a:spLocks noGrp="1"/>
          </p:cNvSpPr>
          <p:nvPr>
            <p:ph type="dt" sz="half" idx="10"/>
          </p:nvPr>
        </p:nvSpPr>
        <p:spPr/>
        <p:txBody>
          <a:bodyPr/>
          <a:lstStyle/>
          <a:p>
            <a:fld id="{C89155F6-B2BD-4B57-A915-5AFD26572708}" type="datetimeFigureOut">
              <a:rPr lang="lv-LV" smtClean="0"/>
              <a:t>02.02.2026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209348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sz="half" idx="1"/>
          </p:nvPr>
        </p:nvSpPr>
        <p:spPr>
          <a:xfrm>
            <a:off x="838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p:cNvSpPr>
            <a:spLocks noGrp="1"/>
          </p:cNvSpPr>
          <p:nvPr>
            <p:ph sz="half" idx="2"/>
          </p:nvPr>
        </p:nvSpPr>
        <p:spPr>
          <a:xfrm>
            <a:off x="6172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p:cNvSpPr>
            <a:spLocks noGrp="1"/>
          </p:cNvSpPr>
          <p:nvPr>
            <p:ph type="dt" sz="half" idx="10"/>
          </p:nvPr>
        </p:nvSpPr>
        <p:spPr/>
        <p:txBody>
          <a:bodyPr/>
          <a:lstStyle/>
          <a:p>
            <a:fld id="{C89155F6-B2BD-4B57-A915-5AFD26572708}" type="datetimeFigureOut">
              <a:rPr lang="lv-LV" smtClean="0"/>
              <a:t>02.02.2026</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810195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Satura vietturis 3"/>
          <p:cNvSpPr>
            <a:spLocks noGrp="1"/>
          </p:cNvSpPr>
          <p:nvPr>
            <p:ph sz="half" idx="2"/>
          </p:nvPr>
        </p:nvSpPr>
        <p:spPr>
          <a:xfrm>
            <a:off x="839788" y="2505075"/>
            <a:ext cx="5157787"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Satura vietturis 5"/>
          <p:cNvSpPr>
            <a:spLocks noGrp="1"/>
          </p:cNvSpPr>
          <p:nvPr>
            <p:ph sz="quarter" idx="4"/>
          </p:nvPr>
        </p:nvSpPr>
        <p:spPr>
          <a:xfrm>
            <a:off x="6172200" y="2505075"/>
            <a:ext cx="5183188"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p:cNvSpPr>
            <a:spLocks noGrp="1"/>
          </p:cNvSpPr>
          <p:nvPr>
            <p:ph type="dt" sz="half" idx="10"/>
          </p:nvPr>
        </p:nvSpPr>
        <p:spPr/>
        <p:txBody>
          <a:bodyPr/>
          <a:lstStyle/>
          <a:p>
            <a:fld id="{C89155F6-B2BD-4B57-A915-5AFD26572708}" type="datetimeFigureOut">
              <a:rPr lang="lv-LV" smtClean="0"/>
              <a:t>02.02.2026</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02114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Datuma vietturis 2"/>
          <p:cNvSpPr>
            <a:spLocks noGrp="1"/>
          </p:cNvSpPr>
          <p:nvPr>
            <p:ph type="dt" sz="half" idx="10"/>
          </p:nvPr>
        </p:nvSpPr>
        <p:spPr/>
        <p:txBody>
          <a:bodyPr/>
          <a:lstStyle/>
          <a:p>
            <a:fld id="{C89155F6-B2BD-4B57-A915-5AFD26572708}" type="datetimeFigureOut">
              <a:rPr lang="lv-LV" smtClean="0"/>
              <a:t>02.02.2026</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74057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C89155F6-B2BD-4B57-A915-5AFD26572708}" type="datetimeFigureOut">
              <a:rPr lang="lv-LV" smtClean="0"/>
              <a:t>02.02.2026</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797520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C89155F6-B2BD-4B57-A915-5AFD26572708}" type="datetimeFigureOut">
              <a:rPr lang="lv-LV" smtClean="0"/>
              <a:t>02.02.2026</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80783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C89155F6-B2BD-4B57-A915-5AFD26572708}" type="datetimeFigureOut">
              <a:rPr lang="lv-LV" smtClean="0"/>
              <a:t>02.02.2026</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26393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Vertikāls teksta vietturis 2"/>
          <p:cNvSpPr>
            <a:spLocks noGrp="1"/>
          </p:cNvSpPr>
          <p:nvPr>
            <p:ph type="body" orient="vert" idx="1"/>
          </p:nvPr>
        </p:nvSpPr>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C89155F6-B2BD-4B57-A915-5AFD26572708}" type="datetimeFigureOut">
              <a:rPr lang="lv-LV" smtClean="0"/>
              <a:t>02.02.2026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3306235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C89155F6-B2BD-4B57-A915-5AFD26572708}" type="datetimeFigureOut">
              <a:rPr lang="lv-LV" smtClean="0"/>
              <a:t>02.02.2026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41538695-408F-4A8D-8F85-348A0719A062}" type="slidenum">
              <a:rPr lang="lv-LV" smtClean="0"/>
              <a:t>‹#›</a:t>
            </a:fld>
            <a:endParaRPr lang="lv-LV"/>
          </a:p>
        </p:txBody>
      </p:sp>
    </p:spTree>
    <p:extLst>
      <p:ext uri="{BB962C8B-B14F-4D97-AF65-F5344CB8AC3E}">
        <p14:creationId xmlns:p14="http://schemas.microsoft.com/office/powerpoint/2010/main" val="1282885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CBDC4AF-2BAA-70B5-ABDB-399149940269}"/>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84F736B5-F1B0-927D-1C0C-402F843D2C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D85E0293-2BDE-34BF-07A7-09CA00D559D1}"/>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1E5418E8-92BA-77D6-62DB-933ED03A22C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81449C04-A482-C63B-73B0-6E392AC7911B}"/>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492592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A6683A3-2546-7BCA-913F-DDCDD2757A32}"/>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71F75CE8-0095-5AE0-EE49-BCBF5DFDFE2D}"/>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1CF08230-72FE-BEFA-AED8-F5B2FB49606D}"/>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D4AA9729-C3D3-3960-8EC3-E14FEF6F2C0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030AF6FB-0442-6570-4209-C9D19BB606BE}"/>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4052493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7B28BED-3E78-CEC3-B064-FA0E790CCDA1}"/>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7494CE7E-9B15-2E32-5BCC-E29CC4ADB8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164D1888-2897-251F-A5D6-276C706DF34D}"/>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3925948A-A20C-CB1A-AF24-5039FFCBCB5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B34FE827-2275-EF8D-D6BE-3C7E3C59C415}"/>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16407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F93F31B-FB0D-BC9B-061C-8E34AA192DAD}"/>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F101BA42-ECAF-0C00-57D6-858536F46919}"/>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E9233F1A-BFA5-9B9A-68EF-EB10800EC528}"/>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2B553BC2-C490-4E16-88D5-6D629C2E2B62}"/>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6" name="Kājenes vietturis 5">
            <a:extLst>
              <a:ext uri="{FF2B5EF4-FFF2-40B4-BE49-F238E27FC236}">
                <a16:creationId xmlns:a16="http://schemas.microsoft.com/office/drawing/2014/main" id="{4E075BC2-560E-65FB-6161-08EFB839C5EE}"/>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11CD7684-8B2E-5683-F5B1-68F0A8C5D109}"/>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124605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14A1217-868E-0D1C-463B-155E15899218}"/>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7D397B87-1F64-16E3-5153-C8704EAB8A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09EE9730-B486-78A6-249E-DC7E9A098297}"/>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522CD747-7740-8DA2-55AB-3FE826ADF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C566C320-FA67-9C05-6600-65C4DD07C8FC}"/>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A31E50E3-1793-E0F5-601B-6C260785F1C7}"/>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8" name="Kājenes vietturis 7">
            <a:extLst>
              <a:ext uri="{FF2B5EF4-FFF2-40B4-BE49-F238E27FC236}">
                <a16:creationId xmlns:a16="http://schemas.microsoft.com/office/drawing/2014/main" id="{1FACF730-690E-BCF6-F7DE-00255330AF03}"/>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BC580FCE-3854-1B87-482A-03A2063E6E86}"/>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3445800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CF21A6F-C39F-7764-A242-60B812429EF9}"/>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A2B002C0-D3D5-E070-A682-D2CBDD7A3540}"/>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4" name="Kājenes vietturis 3">
            <a:extLst>
              <a:ext uri="{FF2B5EF4-FFF2-40B4-BE49-F238E27FC236}">
                <a16:creationId xmlns:a16="http://schemas.microsoft.com/office/drawing/2014/main" id="{84D1164A-CDFB-E1D2-D213-26955CA56CF5}"/>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49EA4B26-16D5-E07D-D68B-DC3037855CAC}"/>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813726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588988E3-7254-6BC5-70B3-2FEB705090CE}"/>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3" name="Kājenes vietturis 2">
            <a:extLst>
              <a:ext uri="{FF2B5EF4-FFF2-40B4-BE49-F238E27FC236}">
                <a16:creationId xmlns:a16="http://schemas.microsoft.com/office/drawing/2014/main" id="{77C4D84A-2E01-E958-310B-B485A3A12019}"/>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C68C9E5B-7EB4-B582-27A7-4CDC962156C5}"/>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2547420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D9FDA20-8B40-B889-8D79-96AFBF43C25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0B7FBA9B-E441-6BEA-E2EE-ADE7756571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D9A4059A-0342-97D3-DAF7-D3F99CAD3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74D79766-30D3-ADB2-B203-F1236C4197BA}"/>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6" name="Kājenes vietturis 5">
            <a:extLst>
              <a:ext uri="{FF2B5EF4-FFF2-40B4-BE49-F238E27FC236}">
                <a16:creationId xmlns:a16="http://schemas.microsoft.com/office/drawing/2014/main" id="{DBEF6622-2D9F-E961-6015-45EF1A727FFE}"/>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A48CAE20-F9B5-BDFA-EDB9-5B5B98508593}"/>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94820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261C557-7833-FE2B-DE7C-CACFF9018E83}"/>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9AD6B0C7-3A96-F11D-8738-F76BB7E034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42422532-1EAA-0210-8626-3B297791E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9C575ED-D01C-E1B5-2D25-A42867F2DF10}"/>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6" name="Kājenes vietturis 5">
            <a:extLst>
              <a:ext uri="{FF2B5EF4-FFF2-40B4-BE49-F238E27FC236}">
                <a16:creationId xmlns:a16="http://schemas.microsoft.com/office/drawing/2014/main" id="{92908F6E-A08A-03AA-DA1A-148E2C1D2EF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924E631E-1FAD-0018-3C14-1679F2340372}"/>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34958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152D852-BBD8-2B34-BC21-8F4FF0C1317D}"/>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F9DAB35C-DE25-EA0D-4BE2-D45B59A675B5}"/>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0FDB1E9-069A-9083-1441-F3B10E5BF7CE}"/>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C36464CA-0AC0-0C29-835C-A1780145E3CF}"/>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540DBF1-7B09-B175-6FAA-440D87A91262}"/>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2788385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38C8E8AA-DA07-A4F7-B774-026F53837F65}"/>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E0774E7F-8EF1-C8AA-C619-F92B41101D70}"/>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B70E84B0-EA10-6CE6-E109-AB51940889AE}"/>
              </a:ext>
            </a:extLst>
          </p:cNvPr>
          <p:cNvSpPr>
            <a:spLocks noGrp="1"/>
          </p:cNvSpPr>
          <p:nvPr>
            <p:ph type="dt" sz="half" idx="10"/>
          </p:nvPr>
        </p:nvSpPr>
        <p:spPr/>
        <p:txBody>
          <a:body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419440F7-AAC6-02C0-ECB9-AE9EF201D987}"/>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21E98C67-2312-09AB-C26B-7492F5B5891B}"/>
              </a:ext>
            </a:extLst>
          </p:cNvPr>
          <p:cNvSpPr>
            <a:spLocks noGrp="1"/>
          </p:cNvSpPr>
          <p:nvPr>
            <p:ph type="sldNum" sz="quarter" idx="12"/>
          </p:nvPr>
        </p:nvSpPr>
        <p:spPr/>
        <p:txBody>
          <a:bodyPr/>
          <a:lstStyle/>
          <a:p>
            <a:fld id="{C5EB95E8-57E2-4EE9-A333-8D27F4709F00}" type="slidenum">
              <a:rPr lang="lv-LV" smtClean="0"/>
              <a:t>‹#›</a:t>
            </a:fld>
            <a:endParaRPr lang="lv-LV"/>
          </a:p>
        </p:txBody>
      </p:sp>
    </p:spTree>
    <p:extLst>
      <p:ext uri="{BB962C8B-B14F-4D97-AF65-F5344CB8AC3E}">
        <p14:creationId xmlns:p14="http://schemas.microsoft.com/office/powerpoint/2010/main" val="1284912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9155F6-B2BD-4B57-A915-5AFD26572708}" type="datetimeFigureOut">
              <a:rPr lang="lv-LV" smtClean="0"/>
              <a:t>02.02.2026</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538695-408F-4A8D-8F85-348A0719A062}" type="slidenum">
              <a:rPr lang="lv-LV" smtClean="0"/>
              <a:t>‹#›</a:t>
            </a:fld>
            <a:endParaRPr lang="lv-LV"/>
          </a:p>
        </p:txBody>
      </p:sp>
    </p:spTree>
    <p:extLst>
      <p:ext uri="{BB962C8B-B14F-4D97-AF65-F5344CB8AC3E}">
        <p14:creationId xmlns:p14="http://schemas.microsoft.com/office/powerpoint/2010/main" val="3842024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DA6CBF99-A648-ADEF-29B1-F4EE4994ED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A4BA237B-8076-E62D-9841-15933828E3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64CE85BA-C5B8-76ED-3CFC-4D4965966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85B1BC-951C-401E-BE89-F48BCDF356C9}" type="datetimeFigureOut">
              <a:rPr lang="lv-LV" smtClean="0"/>
              <a:t>02.02.2026</a:t>
            </a:fld>
            <a:endParaRPr lang="lv-LV"/>
          </a:p>
        </p:txBody>
      </p:sp>
      <p:sp>
        <p:nvSpPr>
          <p:cNvPr id="5" name="Kājenes vietturis 4">
            <a:extLst>
              <a:ext uri="{FF2B5EF4-FFF2-40B4-BE49-F238E27FC236}">
                <a16:creationId xmlns:a16="http://schemas.microsoft.com/office/drawing/2014/main" id="{EF26F85E-3BB1-1348-3CB1-D8E423D77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5D06547D-C81F-2023-2E31-B976546D15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B95E8-57E2-4EE9-A333-8D27F4709F00}" type="slidenum">
              <a:rPr lang="lv-LV" smtClean="0"/>
              <a:t>‹#›</a:t>
            </a:fld>
            <a:endParaRPr lang="lv-LV"/>
          </a:p>
        </p:txBody>
      </p:sp>
    </p:spTree>
    <p:extLst>
      <p:ext uri="{BB962C8B-B14F-4D97-AF65-F5344CB8AC3E}">
        <p14:creationId xmlns:p14="http://schemas.microsoft.com/office/powerpoint/2010/main" val="840397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9E8BF6-7333-B867-5C25-554C0C705F39}"/>
              </a:ext>
            </a:extLst>
          </p:cNvPr>
          <p:cNvSpPr>
            <a:spLocks noGrp="1"/>
          </p:cNvSpPr>
          <p:nvPr>
            <p:ph type="ctrTitle"/>
          </p:nvPr>
        </p:nvSpPr>
        <p:spPr>
          <a:xfrm>
            <a:off x="1524000" y="1122363"/>
            <a:ext cx="9144000" cy="1426873"/>
          </a:xfrm>
        </p:spPr>
        <p:txBody>
          <a:bodyPr>
            <a:normAutofit/>
          </a:bodyPr>
          <a:lstStyle/>
          <a:p>
            <a:r>
              <a:rPr lang="lv-LV" sz="4400" b="1"/>
              <a:t>Iestādes Padomes sēde</a:t>
            </a:r>
          </a:p>
        </p:txBody>
      </p:sp>
      <p:sp>
        <p:nvSpPr>
          <p:cNvPr id="3" name="Apakšvirsraksts 2">
            <a:extLst>
              <a:ext uri="{FF2B5EF4-FFF2-40B4-BE49-F238E27FC236}">
                <a16:creationId xmlns:a16="http://schemas.microsoft.com/office/drawing/2014/main" id="{4A5CA3A5-78A6-D9EA-AAB4-84285C5D4E67}"/>
              </a:ext>
            </a:extLst>
          </p:cNvPr>
          <p:cNvSpPr>
            <a:spLocks noGrp="1"/>
          </p:cNvSpPr>
          <p:nvPr>
            <p:ph type="subTitle" idx="1"/>
          </p:nvPr>
        </p:nvSpPr>
        <p:spPr>
          <a:xfrm>
            <a:off x="1837151" y="2735654"/>
            <a:ext cx="9144000" cy="1655762"/>
          </a:xfrm>
        </p:spPr>
        <p:txBody>
          <a:bodyPr vert="horz" lIns="91440" tIns="45720" rIns="91440" bIns="45720" rtlCol="0" anchor="t">
            <a:normAutofit fontScale="77500" lnSpcReduction="20000"/>
          </a:bodyPr>
          <a:lstStyle/>
          <a:p>
            <a:pPr algn="r"/>
            <a:endParaRPr lang="lv-LV"/>
          </a:p>
          <a:p>
            <a:pPr algn="r"/>
            <a:endParaRPr lang="lv-LV"/>
          </a:p>
          <a:p>
            <a:pPr algn="r"/>
            <a:endParaRPr lang="lv-LV"/>
          </a:p>
          <a:p>
            <a:pPr algn="r"/>
            <a:r>
              <a:rPr lang="lv-LV"/>
              <a:t>2026.gada 2.februārī</a:t>
            </a:r>
          </a:p>
          <a:p>
            <a:pPr algn="r"/>
            <a:r>
              <a:rPr lang="lv-LV"/>
              <a:t>ĀDAŽU VIDUSSKOLAS ZIŅOJUMS</a:t>
            </a:r>
          </a:p>
        </p:txBody>
      </p:sp>
    </p:spTree>
    <p:extLst>
      <p:ext uri="{BB962C8B-B14F-4D97-AF65-F5344CB8AC3E}">
        <p14:creationId xmlns:p14="http://schemas.microsoft.com/office/powerpoint/2010/main" val="1207655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5879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9F78E1F-A4DB-03E9-2D2B-0BDA64BEB05E}"/>
              </a:ext>
            </a:extLst>
          </p:cNvPr>
          <p:cNvSpPr>
            <a:spLocks noGrp="1"/>
          </p:cNvSpPr>
          <p:nvPr>
            <p:ph type="title"/>
          </p:nvPr>
        </p:nvSpPr>
        <p:spPr/>
        <p:txBody>
          <a:bodyPr/>
          <a:lstStyle/>
          <a:p>
            <a:endParaRPr lang="lv-LV"/>
          </a:p>
        </p:txBody>
      </p:sp>
      <p:pic>
        <p:nvPicPr>
          <p:cNvPr id="5" name="Satura vietturis 4" descr="Attēls, kurā ir teksts, ekrānuzņēmums, grafiskais dizains, dizains&#10;&#10;Mākslīgā intelekta ģenerēts saturs var būt nepareizs.">
            <a:extLst>
              <a:ext uri="{FF2B5EF4-FFF2-40B4-BE49-F238E27FC236}">
                <a16:creationId xmlns:a16="http://schemas.microsoft.com/office/drawing/2014/main" id="{9E9C3BE5-1AB8-8E54-6DA2-8480483E09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6742" y="261536"/>
            <a:ext cx="5447899" cy="6204117"/>
          </a:xfrm>
        </p:spPr>
      </p:pic>
      <p:pic>
        <p:nvPicPr>
          <p:cNvPr id="7" name="Attēls 6" descr="Attēls, kurā ir skečs, zīmējums, instruments, māksla&#10;&#10;Mākslīgā intelekta ģenerēts saturs var būt nepareizs.">
            <a:extLst>
              <a:ext uri="{FF2B5EF4-FFF2-40B4-BE49-F238E27FC236}">
                <a16:creationId xmlns:a16="http://schemas.microsoft.com/office/drawing/2014/main" id="{ADCF9CBF-22AD-8C73-055A-4A95A1FA3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222" y="234315"/>
            <a:ext cx="5203659" cy="6258560"/>
          </a:xfrm>
          <a:prstGeom prst="rect">
            <a:avLst/>
          </a:prstGeom>
        </p:spPr>
      </p:pic>
    </p:spTree>
    <p:extLst>
      <p:ext uri="{BB962C8B-B14F-4D97-AF65-F5344CB8AC3E}">
        <p14:creationId xmlns:p14="http://schemas.microsoft.com/office/powerpoint/2010/main" val="410469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irsraksts 1">
            <a:extLst>
              <a:ext uri="{FF2B5EF4-FFF2-40B4-BE49-F238E27FC236}">
                <a16:creationId xmlns:a16="http://schemas.microsoft.com/office/drawing/2014/main" id="{D9527CD4-0AC7-5FE2-1DF7-60655707E5AB}"/>
              </a:ext>
            </a:extLst>
          </p:cNvPr>
          <p:cNvSpPr>
            <a:spLocks noGrp="1"/>
          </p:cNvSpPr>
          <p:nvPr>
            <p:ph type="title"/>
          </p:nvPr>
        </p:nvSpPr>
        <p:spPr>
          <a:xfrm>
            <a:off x="640080" y="325369"/>
            <a:ext cx="4368602" cy="1689199"/>
          </a:xfrm>
        </p:spPr>
        <p:txBody>
          <a:bodyPr anchor="b">
            <a:normAutofit/>
          </a:bodyPr>
          <a:lstStyle/>
          <a:p>
            <a:pPr algn="ctr"/>
            <a:r>
              <a:rPr lang="lv-LV" sz="3200" b="1">
                <a:latin typeface="Aptos"/>
                <a:cs typeface="Times New Roman"/>
              </a:rPr>
              <a:t>ĀVS kopējais </a:t>
            </a:r>
            <a:br>
              <a:rPr lang="lv-LV" sz="3200" b="1">
                <a:latin typeface="Aptos"/>
                <a:cs typeface="Times New Roman" panose="02020603050405020304" pitchFamily="18" charset="0"/>
              </a:rPr>
            </a:br>
            <a:r>
              <a:rPr lang="lv-LV" sz="3200" b="1">
                <a:latin typeface="Aptos"/>
                <a:cs typeface="Times New Roman"/>
              </a:rPr>
              <a:t>2026. gada budžets </a:t>
            </a:r>
            <a:br>
              <a:rPr lang="lv-LV" sz="3200" b="1">
                <a:latin typeface="Times New Roman" panose="02020603050405020304" pitchFamily="18" charset="0"/>
                <a:cs typeface="Times New Roman" panose="02020603050405020304" pitchFamily="18" charset="0"/>
              </a:rPr>
            </a:br>
            <a:r>
              <a:rPr lang="lv-LV" sz="3200" b="1">
                <a:latin typeface="Times New Roman" panose="02020603050405020304" pitchFamily="18" charset="0"/>
                <a:cs typeface="Times New Roman" panose="02020603050405020304" pitchFamily="18" charset="0"/>
              </a:rPr>
              <a:t>8 577 054 </a:t>
            </a:r>
            <a:r>
              <a:rPr lang="lv-LV" sz="3200" b="1" err="1">
                <a:latin typeface="Times New Roman" panose="02020603050405020304" pitchFamily="18" charset="0"/>
                <a:cs typeface="Times New Roman" panose="02020603050405020304" pitchFamily="18" charset="0"/>
              </a:rPr>
              <a:t>euro</a:t>
            </a:r>
            <a:endParaRPr lang="lv-LV" sz="2200" b="1" i="1">
              <a:latin typeface="Times New Roman" panose="02020603050405020304" pitchFamily="18" charset="0"/>
              <a:cs typeface="Times New Roman" panose="02020603050405020304" pitchFamily="18" charset="0"/>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atura vietturis 2">
            <a:extLst>
              <a:ext uri="{FF2B5EF4-FFF2-40B4-BE49-F238E27FC236}">
                <a16:creationId xmlns:a16="http://schemas.microsoft.com/office/drawing/2014/main" id="{B103D8D6-74A1-EFFC-67A7-9401AB4F6198}"/>
              </a:ext>
            </a:extLst>
          </p:cNvPr>
          <p:cNvSpPr>
            <a:spLocks noGrp="1"/>
          </p:cNvSpPr>
          <p:nvPr>
            <p:ph idx="1"/>
          </p:nvPr>
        </p:nvSpPr>
        <p:spPr>
          <a:xfrm>
            <a:off x="640080" y="2872899"/>
            <a:ext cx="4243589" cy="3320668"/>
          </a:xfrm>
        </p:spPr>
        <p:txBody>
          <a:bodyPr vert="horz" lIns="91440" tIns="45720" rIns="91440" bIns="45720" rtlCol="0">
            <a:normAutofit lnSpcReduction="10000"/>
          </a:bodyPr>
          <a:lstStyle/>
          <a:p>
            <a:pPr marL="0" indent="0">
              <a:buNone/>
            </a:pPr>
            <a:r>
              <a:rPr lang="lv-LV" sz="1800">
                <a:cs typeface="Calibri"/>
              </a:rPr>
              <a:t>Valsts budžeta mērķdotācija (algas, mācību līdzekļi, ēdināšanas izdevumi)-</a:t>
            </a:r>
          </a:p>
          <a:p>
            <a:pPr marL="0" indent="0">
              <a:buNone/>
            </a:pPr>
            <a:r>
              <a:rPr lang="lv-LV" sz="1800">
                <a:cs typeface="Calibri"/>
              </a:rPr>
              <a:t> 4 842 089 </a:t>
            </a:r>
            <a:r>
              <a:rPr lang="lv-LV" sz="1800" i="1" err="1">
                <a:cs typeface="Calibri"/>
              </a:rPr>
              <a:t>euro</a:t>
            </a:r>
            <a:endParaRPr lang="lv-LV" sz="1800" i="1">
              <a:cs typeface="Calibri"/>
            </a:endParaRPr>
          </a:p>
          <a:p>
            <a:pPr marL="0" indent="0">
              <a:buNone/>
            </a:pPr>
            <a:r>
              <a:rPr lang="lv-LV" sz="1800">
                <a:cs typeface="Calibri"/>
              </a:rPr>
              <a:t> Valsts budžeta mērķdotācija pedagogu darba samaksa (interešu </a:t>
            </a:r>
            <a:r>
              <a:rPr lang="lv-LV" sz="1800" err="1">
                <a:cs typeface="Calibri"/>
              </a:rPr>
              <a:t>izgl</a:t>
            </a:r>
            <a:r>
              <a:rPr lang="lv-LV" sz="1800">
                <a:cs typeface="Calibri"/>
              </a:rPr>
              <a:t>.) – 423 575 </a:t>
            </a:r>
            <a:r>
              <a:rPr lang="lv-LV" sz="1800" i="1" err="1">
                <a:cs typeface="Calibri"/>
              </a:rPr>
              <a:t>euro</a:t>
            </a:r>
            <a:endParaRPr lang="lv-LV" sz="1800" i="1">
              <a:cs typeface="Calibri"/>
            </a:endParaRPr>
          </a:p>
          <a:p>
            <a:pPr marL="0" indent="0">
              <a:buNone/>
            </a:pPr>
            <a:r>
              <a:rPr lang="lv-LV" sz="1800">
                <a:cs typeface="Calibri"/>
              </a:rPr>
              <a:t>Projekts «Skolas soma» - 42 102 </a:t>
            </a:r>
            <a:r>
              <a:rPr lang="lv-LV" sz="1800" err="1">
                <a:cs typeface="Calibri"/>
              </a:rPr>
              <a:t>euro</a:t>
            </a:r>
            <a:endParaRPr lang="lv-LV" sz="1800">
              <a:cs typeface="Calibri"/>
            </a:endParaRPr>
          </a:p>
          <a:p>
            <a:pPr marL="0" indent="0">
              <a:buNone/>
            </a:pPr>
            <a:r>
              <a:rPr lang="lv-LV" sz="1800">
                <a:cs typeface="Calibri"/>
              </a:rPr>
              <a:t>STEM un pilsoniskās līdzdalības norises </a:t>
            </a:r>
            <a:r>
              <a:rPr lang="lv-LV" sz="1800" err="1">
                <a:cs typeface="Calibri"/>
              </a:rPr>
              <a:t>plašājai</a:t>
            </a:r>
            <a:r>
              <a:rPr lang="lv-LV" sz="1800">
                <a:cs typeface="Calibri"/>
              </a:rPr>
              <a:t> izglītības pieredzei un karjerai – 43 597 </a:t>
            </a:r>
            <a:r>
              <a:rPr lang="lv-LV" sz="1800" err="1">
                <a:cs typeface="Calibri"/>
              </a:rPr>
              <a:t>euro</a:t>
            </a:r>
            <a:endParaRPr lang="lv-LV" sz="1800">
              <a:cs typeface="Calibri"/>
            </a:endParaRPr>
          </a:p>
          <a:p>
            <a:pPr marL="0" indent="0">
              <a:buNone/>
            </a:pPr>
            <a:r>
              <a:rPr lang="lv-LV" sz="1800">
                <a:cs typeface="Calibri"/>
              </a:rPr>
              <a:t>Projekts «</a:t>
            </a:r>
            <a:r>
              <a:rPr lang="lv-LV" sz="1800" err="1">
                <a:cs typeface="Calibri"/>
              </a:rPr>
              <a:t>Erasmus</a:t>
            </a:r>
            <a:r>
              <a:rPr lang="lv-LV" sz="1800">
                <a:cs typeface="Calibri"/>
              </a:rPr>
              <a:t> +» - 70 991 euro</a:t>
            </a:r>
          </a:p>
          <a:p>
            <a:pPr marL="0" indent="0">
              <a:buNone/>
            </a:pPr>
            <a:endParaRPr lang="lv-LV" sz="1800" i="1">
              <a:cs typeface="Calibri"/>
            </a:endParaRPr>
          </a:p>
          <a:p>
            <a:pPr marL="0" indent="0">
              <a:buNone/>
            </a:pPr>
            <a:endParaRPr lang="lv-LV" sz="1800">
              <a:cs typeface="Calibri"/>
            </a:endParaRPr>
          </a:p>
          <a:p>
            <a:pPr>
              <a:buFont typeface="Wingdings" panose="05000000000000000000" pitchFamily="2" charset="2"/>
              <a:buChar char="Ø"/>
            </a:pPr>
            <a:endParaRPr lang="lv-LV" sz="2200">
              <a:cs typeface="Calibri"/>
            </a:endParaRPr>
          </a:p>
          <a:p>
            <a:pPr>
              <a:buFont typeface="Wingdings" panose="05000000000000000000" pitchFamily="2" charset="2"/>
              <a:buChar char="Ø"/>
            </a:pPr>
            <a:endParaRPr lang="lv-LV" sz="2200">
              <a:cs typeface="Calibri"/>
            </a:endParaRPr>
          </a:p>
        </p:txBody>
      </p:sp>
      <p:pic>
        <p:nvPicPr>
          <p:cNvPr id="5" name="Attēls 4" descr="Attēls, kurā ir teksts, ekrānuzņēmums, aplis, fonts&#10;&#10;Mākslīgā intelekta ģenerēts saturs var būt nepareizs.">
            <a:extLst>
              <a:ext uri="{FF2B5EF4-FFF2-40B4-BE49-F238E27FC236}">
                <a16:creationId xmlns:a16="http://schemas.microsoft.com/office/drawing/2014/main" id="{8439E61F-610A-5F3D-A465-AE1A51D8D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3749" y="448376"/>
            <a:ext cx="5649227" cy="6077552"/>
          </a:xfrm>
          <a:prstGeom prst="rect">
            <a:avLst/>
          </a:prstGeom>
        </p:spPr>
      </p:pic>
    </p:spTree>
    <p:extLst>
      <p:ext uri="{BB962C8B-B14F-4D97-AF65-F5344CB8AC3E}">
        <p14:creationId xmlns:p14="http://schemas.microsoft.com/office/powerpoint/2010/main" val="3570406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9527CD4-0AC7-5FE2-1DF7-60655707E5AB}"/>
              </a:ext>
            </a:extLst>
          </p:cNvPr>
          <p:cNvSpPr>
            <a:spLocks noGrp="1"/>
          </p:cNvSpPr>
          <p:nvPr>
            <p:ph type="title"/>
          </p:nvPr>
        </p:nvSpPr>
        <p:spPr>
          <a:xfrm>
            <a:off x="838200" y="365126"/>
            <a:ext cx="10515600" cy="761360"/>
          </a:xfrm>
        </p:spPr>
        <p:txBody>
          <a:bodyPr>
            <a:normAutofit/>
          </a:bodyPr>
          <a:lstStyle/>
          <a:p>
            <a:pPr algn="ctr"/>
            <a:r>
              <a:rPr lang="lv-LV" sz="4000" b="1">
                <a:latin typeface="Calibri"/>
                <a:ea typeface="Calibri"/>
                <a:cs typeface="Times New Roman"/>
              </a:rPr>
              <a:t>Būtiskākās investīcijas </a:t>
            </a:r>
          </a:p>
        </p:txBody>
      </p:sp>
      <p:sp>
        <p:nvSpPr>
          <p:cNvPr id="3" name="Satura vietturis 2">
            <a:extLst>
              <a:ext uri="{FF2B5EF4-FFF2-40B4-BE49-F238E27FC236}">
                <a16:creationId xmlns:a16="http://schemas.microsoft.com/office/drawing/2014/main" id="{B103D8D6-74A1-EFFC-67A7-9401AB4F6198}"/>
              </a:ext>
            </a:extLst>
          </p:cNvPr>
          <p:cNvSpPr>
            <a:spLocks noGrp="1"/>
          </p:cNvSpPr>
          <p:nvPr>
            <p:ph idx="1"/>
          </p:nvPr>
        </p:nvSpPr>
        <p:spPr>
          <a:xfrm>
            <a:off x="838200" y="1126486"/>
            <a:ext cx="10515600" cy="4605029"/>
          </a:xfrm>
        </p:spPr>
        <p:txBody>
          <a:bodyPr vert="horz" lIns="91440" tIns="45720" rIns="91440" bIns="45720" rtlCol="0" anchor="t">
            <a:normAutofit lnSpcReduction="10000"/>
          </a:bodyPr>
          <a:lstStyle/>
          <a:p>
            <a:pPr marL="0" indent="0">
              <a:buNone/>
            </a:pPr>
            <a:endParaRPr lang="lv-LV" sz="2400"/>
          </a:p>
          <a:p>
            <a:pPr>
              <a:buFont typeface="Wingdings" panose="05000000000000000000" pitchFamily="2" charset="2"/>
              <a:buChar char="Ø"/>
            </a:pPr>
            <a:r>
              <a:rPr lang="lv-LV" sz="2400">
                <a:cs typeface="Calibri"/>
              </a:rPr>
              <a:t>Skolēnu galdi, krēsli – 55 122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Flīžu demontāža/sienu remonts pie D </a:t>
            </a:r>
            <a:r>
              <a:rPr lang="lv-LV" sz="2400" err="1">
                <a:cs typeface="Calibri"/>
              </a:rPr>
              <a:t>korp</a:t>
            </a:r>
            <a:r>
              <a:rPr lang="lv-LV" sz="2400">
                <a:cs typeface="Calibri"/>
              </a:rPr>
              <a:t>. – 30 000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Āra lifta projektēšana, būvprojekta ekspertīze – 34 051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Āra teritorijas labiekārtošana, atbalsts sienu demontāža/izbūve – 65 000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D korpusa siltināšana – 59 199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Pedagogu transporta izdevumu kompensācija – 47 292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Traktortehnikas iegāde – 11 000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Datortehnikas iegāde skolēniem  - 32 400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Interaktīvie displeji – 27 000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Sadarbība ar RTU  (fizika, ķīmija padziļinātais kurss) – 25 000 euro</a:t>
            </a: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Tree>
    <p:extLst>
      <p:ext uri="{BB962C8B-B14F-4D97-AF65-F5344CB8AC3E}">
        <p14:creationId xmlns:p14="http://schemas.microsoft.com/office/powerpoint/2010/main" val="932896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22684FC-AC30-7327-3DAE-3C168569ADE1}"/>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2B945AF2-568F-4A20-A5F7-BE6A0334C587}"/>
              </a:ext>
            </a:extLst>
          </p:cNvPr>
          <p:cNvSpPr>
            <a:spLocks noGrp="1"/>
          </p:cNvSpPr>
          <p:nvPr>
            <p:ph type="title"/>
          </p:nvPr>
        </p:nvSpPr>
        <p:spPr>
          <a:xfrm>
            <a:off x="838200" y="365126"/>
            <a:ext cx="10515600" cy="761360"/>
          </a:xfrm>
        </p:spPr>
        <p:txBody>
          <a:bodyPr>
            <a:normAutofit/>
          </a:bodyPr>
          <a:lstStyle/>
          <a:p>
            <a:pPr algn="ctr"/>
            <a:r>
              <a:rPr lang="lv-LV" sz="4000" b="1">
                <a:latin typeface="Calibri"/>
                <a:ea typeface="Calibri"/>
                <a:cs typeface="Times New Roman"/>
              </a:rPr>
              <a:t>Citi izdevumi </a:t>
            </a:r>
          </a:p>
        </p:txBody>
      </p:sp>
      <p:sp>
        <p:nvSpPr>
          <p:cNvPr id="3" name="Satura vietturis 2">
            <a:extLst>
              <a:ext uri="{FF2B5EF4-FFF2-40B4-BE49-F238E27FC236}">
                <a16:creationId xmlns:a16="http://schemas.microsoft.com/office/drawing/2014/main" id="{4978B6FF-65D0-517B-7B8E-77F16B6A038C}"/>
              </a:ext>
            </a:extLst>
          </p:cNvPr>
          <p:cNvSpPr>
            <a:spLocks noGrp="1"/>
          </p:cNvSpPr>
          <p:nvPr>
            <p:ph idx="1"/>
          </p:nvPr>
        </p:nvSpPr>
        <p:spPr>
          <a:xfrm>
            <a:off x="838200" y="530352"/>
            <a:ext cx="10515600" cy="5201163"/>
          </a:xfrm>
        </p:spPr>
        <p:txBody>
          <a:bodyPr vert="horz" lIns="91440" tIns="45720" rIns="91440" bIns="45720" rtlCol="0" anchor="t">
            <a:normAutofit/>
          </a:bodyPr>
          <a:lstStyle/>
          <a:p>
            <a:pPr marL="0" indent="0">
              <a:buNone/>
            </a:pPr>
            <a:endParaRPr lang="lv-LV" sz="2400"/>
          </a:p>
          <a:p>
            <a:pPr>
              <a:buFont typeface="Wingdings" panose="05000000000000000000" pitchFamily="2" charset="2"/>
              <a:buChar char="Ø"/>
            </a:pPr>
            <a:endParaRPr lang="lv-LV" sz="2400">
              <a:cs typeface="Calibri"/>
            </a:endParaRPr>
          </a:p>
          <a:p>
            <a:pPr>
              <a:buFont typeface="Wingdings" panose="05000000000000000000" pitchFamily="2" charset="2"/>
              <a:buChar char="Ø"/>
            </a:pPr>
            <a:r>
              <a:rPr lang="lv-LV" sz="2400">
                <a:cs typeface="Calibri"/>
              </a:rPr>
              <a:t>Kancelejas preces – 8 500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Inventārs (mācību līdzekļi) – 36 067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Mācību materiāli – 101 460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Digitālās platformas (soma.lv un maconis.zvaigzne.lv un uzdevumi.lv) – </a:t>
            </a:r>
          </a:p>
          <a:p>
            <a:pPr marL="0" indent="0">
              <a:buNone/>
            </a:pPr>
            <a:r>
              <a:rPr lang="lv-LV" sz="2400">
                <a:cs typeface="Calibri"/>
              </a:rPr>
              <a:t>41 700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 Iespējamā misija (mācībspēka nodrošinājums) – 4 500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«Ādažu vidusskolai 40» - jubilejas pasākums, salidojums – 7 048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Žalūzijas vidusskolas ēkas mācību klasēm – 5 000 </a:t>
            </a:r>
            <a:r>
              <a:rPr lang="lv-LV" sz="2400" err="1">
                <a:cs typeface="Calibri"/>
              </a:rPr>
              <a:t>euro</a:t>
            </a:r>
            <a:endParaRPr lang="lv-LV" sz="2400">
              <a:cs typeface="Calibri"/>
            </a:endParaRPr>
          </a:p>
          <a:p>
            <a:pPr>
              <a:buFont typeface="Wingdings" panose="05000000000000000000" pitchFamily="2" charset="2"/>
              <a:buChar char="Ø"/>
            </a:pPr>
            <a:r>
              <a:rPr lang="lv-LV" sz="2400">
                <a:cs typeface="Calibri"/>
              </a:rPr>
              <a:t>Sākumskolas teritorijas centrālo soliņu virsmas nomaiņa – 8 100 </a:t>
            </a:r>
            <a:r>
              <a:rPr lang="lv-LV" sz="2400" err="1">
                <a:cs typeface="Calibri"/>
              </a:rPr>
              <a:t>euro</a:t>
            </a: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Tree>
    <p:extLst>
      <p:ext uri="{BB962C8B-B14F-4D97-AF65-F5344CB8AC3E}">
        <p14:creationId xmlns:p14="http://schemas.microsoft.com/office/powerpoint/2010/main" val="2801072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9527CD4-0AC7-5FE2-1DF7-60655707E5AB}"/>
              </a:ext>
            </a:extLst>
          </p:cNvPr>
          <p:cNvSpPr>
            <a:spLocks noGrp="1"/>
          </p:cNvSpPr>
          <p:nvPr>
            <p:ph type="title"/>
          </p:nvPr>
        </p:nvSpPr>
        <p:spPr>
          <a:xfrm>
            <a:off x="838200" y="365125"/>
            <a:ext cx="10515600" cy="851027"/>
          </a:xfrm>
        </p:spPr>
        <p:txBody>
          <a:bodyPr>
            <a:normAutofit/>
          </a:bodyPr>
          <a:lstStyle/>
          <a:p>
            <a:pPr algn="ctr"/>
            <a:r>
              <a:rPr lang="lv-LV" sz="2800" b="1">
                <a:latin typeface="Aptos"/>
                <a:ea typeface="Calibri"/>
                <a:cs typeface="Times New Roman"/>
              </a:rPr>
              <a:t>Cita aktuālākā informācija</a:t>
            </a:r>
          </a:p>
        </p:txBody>
      </p:sp>
      <p:sp>
        <p:nvSpPr>
          <p:cNvPr id="3" name="Satura vietturis 2">
            <a:extLst>
              <a:ext uri="{FF2B5EF4-FFF2-40B4-BE49-F238E27FC236}">
                <a16:creationId xmlns:a16="http://schemas.microsoft.com/office/drawing/2014/main" id="{B103D8D6-74A1-EFFC-67A7-9401AB4F6198}"/>
              </a:ext>
            </a:extLst>
          </p:cNvPr>
          <p:cNvSpPr>
            <a:spLocks noGrp="1"/>
          </p:cNvSpPr>
          <p:nvPr>
            <p:ph idx="1"/>
          </p:nvPr>
        </p:nvSpPr>
        <p:spPr>
          <a:xfrm>
            <a:off x="838200" y="1380177"/>
            <a:ext cx="10515600" cy="4351338"/>
          </a:xfrm>
        </p:spPr>
        <p:txBody>
          <a:bodyPr vert="horz" lIns="91440" tIns="45720" rIns="91440" bIns="45720" rtlCol="0" anchor="t">
            <a:normAutofit/>
          </a:bodyPr>
          <a:lstStyle/>
          <a:p>
            <a:pPr marL="0" indent="0" algn="ctr">
              <a:buNone/>
            </a:pPr>
            <a:r>
              <a:rPr lang="lv-LV" sz="2400" b="1">
                <a:cs typeface="Calibri"/>
              </a:rPr>
              <a:t>Pirmsskolas grupu organizācija 2026.,2027. </a:t>
            </a:r>
            <a:r>
              <a:rPr lang="lv-LV" sz="2400" b="1" err="1">
                <a:cs typeface="Calibri"/>
              </a:rPr>
              <a:t>māc.g</a:t>
            </a:r>
            <a:r>
              <a:rPr lang="lv-LV" sz="2400" b="1">
                <a:cs typeface="Calibri"/>
              </a:rPr>
              <a:t>.</a:t>
            </a:r>
          </a:p>
          <a:p>
            <a:pPr marL="0" indent="0">
              <a:buNone/>
            </a:pPr>
            <a:r>
              <a:rPr lang="lv-LV" sz="2400">
                <a:cs typeface="Calibri"/>
              </a:rPr>
              <a:t> - Paliek 2 grupas ( 4 telpas), 2 telpas (C korpusa 1. stāvā) tiek pārveidotas par mācību klasēm skolniekiem, atdalot skolēnu plūsmu ar izbūvētām durvīm gaiteņa šaurākajā ejā</a:t>
            </a:r>
          </a:p>
          <a:p>
            <a:pPr marL="0" indent="0">
              <a:buNone/>
            </a:pPr>
            <a:r>
              <a:rPr lang="lv-LV" sz="2400">
                <a:cs typeface="Calibri"/>
              </a:rPr>
              <a:t> - Pirmsskolas ēdināšana tiek organizēta grupu telpās (atbrīvojas vieta ēdamzālē skolēnu ēdināšanai</a:t>
            </a:r>
          </a:p>
          <a:p>
            <a:pPr marL="0" indent="0">
              <a:buNone/>
            </a:pPr>
            <a:r>
              <a:rPr lang="lv-LV" sz="2400">
                <a:cs typeface="Calibri"/>
              </a:rPr>
              <a:t> - Pirmsskolnieku skaits grupā tiek noteikts līdz 20 bērniem (atbrīvojas 2 garderobes skolēniem)</a:t>
            </a:r>
          </a:p>
          <a:p>
            <a:pPr marL="0" indent="0">
              <a:buNone/>
            </a:pPr>
            <a:r>
              <a:rPr lang="lv-LV" sz="2400">
                <a:cs typeface="Calibri"/>
              </a:rPr>
              <a:t> - 2027.,2028. </a:t>
            </a:r>
            <a:r>
              <a:rPr lang="lv-LV" sz="2400" err="1">
                <a:cs typeface="Calibri"/>
              </a:rPr>
              <a:t>māc.g</a:t>
            </a:r>
            <a:r>
              <a:rPr lang="lv-LV" sz="2400">
                <a:cs typeface="Calibri"/>
              </a:rPr>
              <a:t>. ĀVS pirmsskolas izglītības programma netiek nodrošināta</a:t>
            </a:r>
          </a:p>
          <a:p>
            <a:pPr>
              <a:buFont typeface="Wingdings" panose="05000000000000000000" pitchFamily="2" charset="2"/>
              <a:buChar char="Ø"/>
            </a:pPr>
            <a:endParaRPr lang="lv-LV" sz="2400">
              <a:cs typeface="Calibri"/>
            </a:endParaRPr>
          </a:p>
        </p:txBody>
      </p:sp>
    </p:spTree>
    <p:extLst>
      <p:ext uri="{BB962C8B-B14F-4D97-AF65-F5344CB8AC3E}">
        <p14:creationId xmlns:p14="http://schemas.microsoft.com/office/powerpoint/2010/main" val="2842536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9527CD4-0AC7-5FE2-1DF7-60655707E5AB}"/>
              </a:ext>
            </a:extLst>
          </p:cNvPr>
          <p:cNvSpPr>
            <a:spLocks noGrp="1"/>
          </p:cNvSpPr>
          <p:nvPr>
            <p:ph type="title"/>
          </p:nvPr>
        </p:nvSpPr>
        <p:spPr>
          <a:xfrm>
            <a:off x="838200" y="427878"/>
            <a:ext cx="10515600" cy="851027"/>
          </a:xfrm>
        </p:spPr>
        <p:txBody>
          <a:bodyPr>
            <a:normAutofit/>
          </a:bodyPr>
          <a:lstStyle/>
          <a:p>
            <a:pPr algn="ctr"/>
            <a:r>
              <a:rPr lang="lv-LV" sz="2800" b="1">
                <a:latin typeface="Aptos"/>
                <a:ea typeface="Calibri"/>
                <a:cs typeface="Times New Roman"/>
              </a:rPr>
              <a:t>Cita aktuālākā informācija</a:t>
            </a:r>
          </a:p>
        </p:txBody>
      </p:sp>
      <p:sp>
        <p:nvSpPr>
          <p:cNvPr id="3" name="Satura vietturis 2">
            <a:extLst>
              <a:ext uri="{FF2B5EF4-FFF2-40B4-BE49-F238E27FC236}">
                <a16:creationId xmlns:a16="http://schemas.microsoft.com/office/drawing/2014/main" id="{B103D8D6-74A1-EFFC-67A7-9401AB4F6198}"/>
              </a:ext>
            </a:extLst>
          </p:cNvPr>
          <p:cNvSpPr>
            <a:spLocks noGrp="1"/>
          </p:cNvSpPr>
          <p:nvPr>
            <p:ph idx="1"/>
          </p:nvPr>
        </p:nvSpPr>
        <p:spPr>
          <a:xfrm>
            <a:off x="838200" y="1380177"/>
            <a:ext cx="10515600" cy="4351338"/>
          </a:xfrm>
        </p:spPr>
        <p:txBody>
          <a:bodyPr vert="horz" lIns="91440" tIns="45720" rIns="91440" bIns="45720" rtlCol="0" anchor="t">
            <a:normAutofit/>
          </a:bodyPr>
          <a:lstStyle/>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
        <p:nvSpPr>
          <p:cNvPr id="5" name="Satura vietturis 2">
            <a:extLst>
              <a:ext uri="{FF2B5EF4-FFF2-40B4-BE49-F238E27FC236}">
                <a16:creationId xmlns:a16="http://schemas.microsoft.com/office/drawing/2014/main" id="{DD8BB755-72BF-B6F6-4307-A93CDB7A8A65}"/>
              </a:ext>
            </a:extLst>
          </p:cNvPr>
          <p:cNvSpPr txBox="1">
            <a:spLocks/>
          </p:cNvSpPr>
          <p:nvPr/>
        </p:nvSpPr>
        <p:spPr>
          <a:xfrm>
            <a:off x="990600" y="1129166"/>
            <a:ext cx="10515600" cy="47547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v-LV" sz="3200" i="1">
                <a:latin typeface="Aptos"/>
                <a:cs typeface="Times New Roman"/>
              </a:rPr>
              <a:t>Marts - "Karjeras mēnesis"</a:t>
            </a:r>
            <a:endParaRPr lang="en-US" sz="3200" i="1">
              <a:latin typeface="Aptos"/>
            </a:endParaRPr>
          </a:p>
          <a:p>
            <a:pPr marL="457200" indent="-457200"/>
            <a:r>
              <a:rPr lang="lv-LV">
                <a:latin typeface="Aptos"/>
                <a:cs typeface="Times New Roman"/>
              </a:rPr>
              <a:t>Klases stundas - "Karjeras nodarbības" (visu mācību gadu)</a:t>
            </a:r>
            <a:endParaRPr lang="lv-LV">
              <a:latin typeface="Aptos"/>
            </a:endParaRPr>
          </a:p>
          <a:p>
            <a:pPr marL="457200" indent="-457200"/>
            <a:r>
              <a:rPr lang="lv-LV" b="1">
                <a:latin typeface="Aptos"/>
                <a:cs typeface="Times New Roman"/>
              </a:rPr>
              <a:t>10. martā -</a:t>
            </a:r>
            <a:r>
              <a:rPr lang="lv-LV">
                <a:latin typeface="Aptos"/>
                <a:cs typeface="Times New Roman"/>
              </a:rPr>
              <a:t> "Pedagogu un klases audzinātāju tikšanās ar karjeras konsultantu, metodiskais atbalsts"</a:t>
            </a:r>
          </a:p>
          <a:p>
            <a:pPr marL="457200" indent="-457200"/>
            <a:r>
              <a:rPr lang="lv-LV" b="1">
                <a:latin typeface="Aptos"/>
                <a:cs typeface="Times New Roman"/>
              </a:rPr>
              <a:t>18. martā - </a:t>
            </a:r>
            <a:r>
              <a:rPr lang="lv-LV">
                <a:latin typeface="Aptos"/>
                <a:cs typeface="Times New Roman"/>
              </a:rPr>
              <a:t>"Karjeras konference"  </a:t>
            </a:r>
            <a:endParaRPr lang="lv-LV">
              <a:latin typeface="Aptos"/>
            </a:endParaRPr>
          </a:p>
          <a:p>
            <a:pPr marL="457200" indent="-457200"/>
            <a:r>
              <a:rPr lang="lv-LV" b="1">
                <a:latin typeface="Aptos"/>
                <a:cs typeface="Times New Roman"/>
              </a:rPr>
              <a:t>18. martā</a:t>
            </a:r>
            <a:r>
              <a:rPr lang="lv-LV">
                <a:latin typeface="Aptos"/>
                <a:cs typeface="Times New Roman"/>
              </a:rPr>
              <a:t>  - praktiska nodarbība skolēnu vecākiem (4. - 9.kl.)</a:t>
            </a:r>
          </a:p>
          <a:p>
            <a:pPr marL="457200" indent="-457200"/>
            <a:r>
              <a:rPr lang="lv-LV" b="1">
                <a:latin typeface="Aptos"/>
                <a:cs typeface="Times New Roman"/>
              </a:rPr>
              <a:t>26. martā -</a:t>
            </a:r>
            <a:r>
              <a:rPr lang="lv-LV">
                <a:latin typeface="Aptos"/>
                <a:cs typeface="Times New Roman"/>
              </a:rPr>
              <a:t> "Vidzemes augstskola"</a:t>
            </a:r>
          </a:p>
          <a:p>
            <a:pPr marL="457200" indent="-457200"/>
            <a:r>
              <a:rPr lang="lv-LV" b="1">
                <a:latin typeface="Aptos"/>
                <a:cs typeface="Times New Roman"/>
              </a:rPr>
              <a:t>27. martā -</a:t>
            </a:r>
            <a:r>
              <a:rPr lang="lv-LV">
                <a:latin typeface="Aptos"/>
                <a:cs typeface="Times New Roman"/>
              </a:rPr>
              <a:t> "Augstskolu dienas"</a:t>
            </a:r>
          </a:p>
          <a:p>
            <a:pPr marL="457200" indent="-457200"/>
            <a:r>
              <a:rPr lang="lv-LV" b="1">
                <a:latin typeface="Aptos"/>
                <a:cs typeface="Times New Roman"/>
              </a:rPr>
              <a:t>1. aprīlī -</a:t>
            </a:r>
            <a:r>
              <a:rPr lang="lv-LV">
                <a:latin typeface="Aptos"/>
                <a:cs typeface="Times New Roman"/>
              </a:rPr>
              <a:t> "Ēnu diena"</a:t>
            </a:r>
          </a:p>
          <a:p>
            <a:pPr marL="457200" indent="-457200"/>
            <a:endParaRPr lang="lv-LV" sz="3200">
              <a:latin typeface="Times New Roman"/>
              <a:cs typeface="Times New Roman"/>
            </a:endParaRPr>
          </a:p>
          <a:p>
            <a:endParaRPr lang="lv-LV" sz="2400">
              <a:cs typeface="Calibri"/>
            </a:endParaRPr>
          </a:p>
          <a:p>
            <a:endParaRPr lang="lv-LV" sz="2400">
              <a:cs typeface="Calibri"/>
            </a:endParaRPr>
          </a:p>
        </p:txBody>
      </p:sp>
    </p:spTree>
    <p:extLst>
      <p:ext uri="{BB962C8B-B14F-4D97-AF65-F5344CB8AC3E}">
        <p14:creationId xmlns:p14="http://schemas.microsoft.com/office/powerpoint/2010/main" val="69211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DC707D-D8F3-C9F7-424D-D6D6701373A1}"/>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3A36F389-DC59-1D71-55A6-566029797561}"/>
              </a:ext>
            </a:extLst>
          </p:cNvPr>
          <p:cNvSpPr>
            <a:spLocks noGrp="1"/>
          </p:cNvSpPr>
          <p:nvPr>
            <p:ph type="title"/>
          </p:nvPr>
        </p:nvSpPr>
        <p:spPr>
          <a:xfrm>
            <a:off x="838200" y="427878"/>
            <a:ext cx="10515600" cy="851027"/>
          </a:xfrm>
        </p:spPr>
        <p:txBody>
          <a:bodyPr>
            <a:normAutofit/>
          </a:bodyPr>
          <a:lstStyle/>
          <a:p>
            <a:pPr algn="ctr"/>
            <a:r>
              <a:rPr lang="lv-LV" sz="2800" b="1">
                <a:latin typeface="Aptos"/>
                <a:ea typeface="Calibri"/>
                <a:cs typeface="Times New Roman"/>
              </a:rPr>
              <a:t>Cita aktuālākā informācija</a:t>
            </a:r>
          </a:p>
        </p:txBody>
      </p:sp>
      <p:sp>
        <p:nvSpPr>
          <p:cNvPr id="3" name="Satura vietturis 2">
            <a:extLst>
              <a:ext uri="{FF2B5EF4-FFF2-40B4-BE49-F238E27FC236}">
                <a16:creationId xmlns:a16="http://schemas.microsoft.com/office/drawing/2014/main" id="{4960369E-6A69-4F5E-6FA5-F9F8AD7E8268}"/>
              </a:ext>
            </a:extLst>
          </p:cNvPr>
          <p:cNvSpPr>
            <a:spLocks noGrp="1"/>
          </p:cNvSpPr>
          <p:nvPr>
            <p:ph idx="1"/>
          </p:nvPr>
        </p:nvSpPr>
        <p:spPr>
          <a:xfrm>
            <a:off x="838200" y="1380177"/>
            <a:ext cx="10515600" cy="4351338"/>
          </a:xfrm>
        </p:spPr>
        <p:txBody>
          <a:bodyPr vert="horz" lIns="91440" tIns="45720" rIns="91440" bIns="45720" rtlCol="0" anchor="t">
            <a:normAutofit/>
          </a:bodyPr>
          <a:lstStyle/>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
        <p:nvSpPr>
          <p:cNvPr id="5" name="Satura vietturis 2">
            <a:extLst>
              <a:ext uri="{FF2B5EF4-FFF2-40B4-BE49-F238E27FC236}">
                <a16:creationId xmlns:a16="http://schemas.microsoft.com/office/drawing/2014/main" id="{728D75DB-47F3-E035-9AE9-453052C77B16}"/>
              </a:ext>
            </a:extLst>
          </p:cNvPr>
          <p:cNvSpPr txBox="1">
            <a:spLocks/>
          </p:cNvSpPr>
          <p:nvPr/>
        </p:nvSpPr>
        <p:spPr>
          <a:xfrm>
            <a:off x="990600" y="1129166"/>
            <a:ext cx="10515600" cy="47547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v-LV" sz="3200" i="1">
                <a:latin typeface="Aptos"/>
                <a:cs typeface="Times New Roman"/>
              </a:rPr>
              <a:t>Aktuālie pasākumi sākumskolā</a:t>
            </a:r>
            <a:endParaRPr lang="en-US" sz="3200" i="1">
              <a:latin typeface="Aptos"/>
            </a:endParaRPr>
          </a:p>
          <a:p>
            <a:pPr marL="0" indent="0" algn="ctr">
              <a:buNone/>
            </a:pPr>
            <a:endParaRPr lang="lv-LV" sz="3200" i="1">
              <a:latin typeface="Aptos"/>
              <a:ea typeface="Calibri"/>
              <a:cs typeface="Times New Roman"/>
            </a:endParaRPr>
          </a:p>
          <a:p>
            <a:pPr marL="457200" indent="-457200"/>
            <a:r>
              <a:rPr lang="lv-LV" sz="2400" b="1">
                <a:latin typeface="Times New Roman"/>
                <a:ea typeface="Calibri"/>
                <a:cs typeface="Calibri"/>
              </a:rPr>
              <a:t>5. februārī</a:t>
            </a:r>
            <a:r>
              <a:rPr lang="lv-LV" sz="2400">
                <a:latin typeface="Times New Roman"/>
                <a:ea typeface="Calibri"/>
                <a:cs typeface="Calibri"/>
              </a:rPr>
              <a:t> – Silto džemperu diena</a:t>
            </a:r>
            <a:endParaRPr lang="lv-LV" sz="2400">
              <a:latin typeface="Times New Roman"/>
              <a:cs typeface="Times New Roman"/>
            </a:endParaRPr>
          </a:p>
          <a:p>
            <a:pPr marL="457200" indent="-457200"/>
            <a:r>
              <a:rPr lang="lv-LV" sz="2400" b="1">
                <a:latin typeface="Times New Roman"/>
                <a:ea typeface="Calibri"/>
                <a:cs typeface="Calibri"/>
              </a:rPr>
              <a:t>6.februārī -</a:t>
            </a:r>
            <a:r>
              <a:rPr lang="lv-LV" sz="2400">
                <a:latin typeface="Times New Roman"/>
                <a:ea typeface="Calibri"/>
                <a:cs typeface="Calibri"/>
              </a:rPr>
              <a:t> 100 dienas skolā pirmklasniekiem</a:t>
            </a:r>
            <a:endParaRPr lang="lv-LV" sz="2400">
              <a:latin typeface="Times New Roman"/>
              <a:cs typeface="Times New Roman"/>
            </a:endParaRPr>
          </a:p>
          <a:p>
            <a:pPr marL="457200" indent="-457200"/>
            <a:r>
              <a:rPr lang="lv-LV" sz="2400">
                <a:latin typeface="Times New Roman"/>
                <a:ea typeface="Calibri"/>
                <a:cs typeface="Calibri"/>
              </a:rPr>
              <a:t>Skatuves runas konkursa skolas kārta – 6. un 13. februāris</a:t>
            </a:r>
            <a:endParaRPr lang="lv-LV" sz="2400">
              <a:latin typeface="Times New Roman"/>
              <a:cs typeface="Times New Roman"/>
            </a:endParaRPr>
          </a:p>
          <a:p>
            <a:pPr marL="457200" indent="-457200"/>
            <a:r>
              <a:rPr lang="lv-LV" sz="2400" b="1">
                <a:latin typeface="Times New Roman"/>
                <a:ea typeface="Calibri"/>
                <a:cs typeface="Calibri"/>
              </a:rPr>
              <a:t>9. – 15. februārī</a:t>
            </a:r>
            <a:r>
              <a:rPr lang="lv-LV" sz="2400">
                <a:latin typeface="Times New Roman"/>
                <a:ea typeface="Calibri"/>
                <a:cs typeface="Calibri"/>
              </a:rPr>
              <a:t> – 1.klašu brīvlaiks</a:t>
            </a:r>
            <a:endParaRPr lang="lv-LV" sz="2400">
              <a:latin typeface="Times New Roman"/>
              <a:cs typeface="Times New Roman"/>
            </a:endParaRPr>
          </a:p>
          <a:p>
            <a:pPr marL="457200" indent="-457200"/>
            <a:r>
              <a:rPr lang="lv-LV" sz="2400" b="1">
                <a:latin typeface="Times New Roman"/>
                <a:ea typeface="Calibri"/>
                <a:cs typeface="Calibri"/>
              </a:rPr>
              <a:t>16. – 20.februārī</a:t>
            </a:r>
            <a:r>
              <a:rPr lang="lv-LV" sz="2400">
                <a:latin typeface="Times New Roman"/>
                <a:ea typeface="Calibri"/>
                <a:cs typeface="Calibri"/>
              </a:rPr>
              <a:t> – Angļu valodas nedēļa</a:t>
            </a:r>
            <a:endParaRPr lang="lv-LV" sz="2400">
              <a:latin typeface="Times New Roman"/>
              <a:cs typeface="Times New Roman"/>
            </a:endParaRPr>
          </a:p>
          <a:p>
            <a:pPr marL="457200" indent="-457200"/>
            <a:r>
              <a:rPr lang="lv-LV" sz="2400" b="1">
                <a:latin typeface="Times New Roman"/>
                <a:ea typeface="Calibri"/>
                <a:cs typeface="Calibri"/>
              </a:rPr>
              <a:t>23. - 27. februārī</a:t>
            </a:r>
            <a:r>
              <a:rPr lang="lv-LV" sz="2400">
                <a:latin typeface="Times New Roman"/>
                <a:ea typeface="Calibri"/>
                <a:cs typeface="Calibri"/>
              </a:rPr>
              <a:t> - Matemātikas nedēļa</a:t>
            </a:r>
          </a:p>
          <a:p>
            <a:endParaRPr lang="lv-LV" sz="2200">
              <a:latin typeface="Calibri"/>
              <a:ea typeface="Calibri"/>
              <a:cs typeface="Calibri"/>
            </a:endParaRPr>
          </a:p>
          <a:p>
            <a:pPr marL="457200" indent="-457200"/>
            <a:endParaRPr lang="lv-LV">
              <a:latin typeface="Aptos"/>
              <a:cs typeface="Times New Roman"/>
            </a:endParaRPr>
          </a:p>
          <a:p>
            <a:pPr marL="457200" indent="-457200"/>
            <a:endParaRPr lang="lv-LV" sz="3200">
              <a:latin typeface="Times New Roman"/>
              <a:cs typeface="Times New Roman"/>
            </a:endParaRPr>
          </a:p>
          <a:p>
            <a:endParaRPr lang="lv-LV" sz="2400">
              <a:cs typeface="Calibri"/>
            </a:endParaRPr>
          </a:p>
          <a:p>
            <a:endParaRPr lang="lv-LV" sz="2400">
              <a:cs typeface="Calibri"/>
            </a:endParaRPr>
          </a:p>
        </p:txBody>
      </p:sp>
    </p:spTree>
    <p:extLst>
      <p:ext uri="{BB962C8B-B14F-4D97-AF65-F5344CB8AC3E}">
        <p14:creationId xmlns:p14="http://schemas.microsoft.com/office/powerpoint/2010/main" val="3720449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3EFBEAD-68E1-1728-41E5-C48EB9A38DEE}"/>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C20D0A2-F401-C363-718E-F0960C164753}"/>
              </a:ext>
            </a:extLst>
          </p:cNvPr>
          <p:cNvSpPr>
            <a:spLocks noGrp="1"/>
          </p:cNvSpPr>
          <p:nvPr>
            <p:ph type="title"/>
          </p:nvPr>
        </p:nvSpPr>
        <p:spPr>
          <a:xfrm>
            <a:off x="838200" y="427878"/>
            <a:ext cx="10515600" cy="851027"/>
          </a:xfrm>
        </p:spPr>
        <p:txBody>
          <a:bodyPr>
            <a:normAutofit/>
          </a:bodyPr>
          <a:lstStyle/>
          <a:p>
            <a:r>
              <a:rPr lang="lv-LV" sz="2800" b="1">
                <a:latin typeface="Aptos"/>
                <a:ea typeface="Calibri"/>
                <a:cs typeface="Times New Roman"/>
              </a:rPr>
              <a:t>         Cita aktuālākā informācija</a:t>
            </a:r>
            <a:endParaRPr lang="lv-LV"/>
          </a:p>
        </p:txBody>
      </p:sp>
      <p:sp>
        <p:nvSpPr>
          <p:cNvPr id="3" name="Satura vietturis 2">
            <a:extLst>
              <a:ext uri="{FF2B5EF4-FFF2-40B4-BE49-F238E27FC236}">
                <a16:creationId xmlns:a16="http://schemas.microsoft.com/office/drawing/2014/main" id="{121ED5E2-0101-6F68-7EFD-14F01A42DE0C}"/>
              </a:ext>
            </a:extLst>
          </p:cNvPr>
          <p:cNvSpPr>
            <a:spLocks noGrp="1"/>
          </p:cNvSpPr>
          <p:nvPr>
            <p:ph idx="1"/>
          </p:nvPr>
        </p:nvSpPr>
        <p:spPr>
          <a:xfrm>
            <a:off x="838200" y="1380177"/>
            <a:ext cx="10515600" cy="4351338"/>
          </a:xfrm>
        </p:spPr>
        <p:txBody>
          <a:bodyPr vert="horz" lIns="91440" tIns="45720" rIns="91440" bIns="45720" rtlCol="0" anchor="t">
            <a:normAutofit/>
          </a:bodyPr>
          <a:lstStyle/>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
        <p:nvSpPr>
          <p:cNvPr id="5" name="Satura vietturis 2">
            <a:extLst>
              <a:ext uri="{FF2B5EF4-FFF2-40B4-BE49-F238E27FC236}">
                <a16:creationId xmlns:a16="http://schemas.microsoft.com/office/drawing/2014/main" id="{A44532CC-0B5E-2FDA-851E-D9246D973B98}"/>
              </a:ext>
            </a:extLst>
          </p:cNvPr>
          <p:cNvSpPr txBox="1">
            <a:spLocks/>
          </p:cNvSpPr>
          <p:nvPr/>
        </p:nvSpPr>
        <p:spPr>
          <a:xfrm>
            <a:off x="990600" y="1129166"/>
            <a:ext cx="6530220" cy="475474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v-LV" sz="3200" i="1">
                <a:latin typeface="Aptos"/>
                <a:cs typeface="Times New Roman"/>
              </a:rPr>
              <a:t>Akcija "Skolas par uzvaru"</a:t>
            </a:r>
            <a:endParaRPr lang="en-US" sz="3200" i="1">
              <a:latin typeface="Aptos"/>
            </a:endParaRPr>
          </a:p>
          <a:p>
            <a:pPr marL="0" indent="0">
              <a:buNone/>
            </a:pPr>
            <a:r>
              <a:rPr lang="lv-LV" sz="1800">
                <a:solidFill>
                  <a:srgbClr val="242424"/>
                </a:solidFill>
                <a:highlight>
                  <a:srgbClr val="FFFFFF"/>
                </a:highlight>
                <a:ea typeface="+mn-lt"/>
                <a:cs typeface="+mn-lt"/>
              </a:rPr>
              <a:t>Atbalsts Ukrainas civiliedzīvotājiem un aizstāvjiem šobrīd patiesībā ir vajadzīgs </a:t>
            </a:r>
            <a:r>
              <a:rPr lang="lv-LV" sz="1800" b="1">
                <a:solidFill>
                  <a:srgbClr val="242424"/>
                </a:solidFill>
                <a:highlight>
                  <a:srgbClr val="FFFFFF"/>
                </a:highlight>
                <a:ea typeface="+mn-lt"/>
                <a:cs typeface="+mn-lt"/>
              </a:rPr>
              <a:t>pat vairāk nekā kara pirmajās dienās</a:t>
            </a:r>
            <a:r>
              <a:rPr lang="lv-LV" sz="1800">
                <a:solidFill>
                  <a:srgbClr val="242424"/>
                </a:solidFill>
                <a:highlight>
                  <a:srgbClr val="FFFFFF"/>
                </a:highlight>
                <a:ea typeface="+mn-lt"/>
                <a:cs typeface="+mn-lt"/>
              </a:rPr>
              <a:t>. Karavīri frontes līnijā joprojām ik dienu riskē ar dzīvību, un palīdzība, ko spējam sniegt no Latvijas, ir būtisks ieguldījums viņu izturībā, drošībā un spējā turpināt cīņu par brīvību. Tieši tāpēc mēs </a:t>
            </a:r>
            <a:r>
              <a:rPr lang="lv-LV" sz="1800" b="1">
                <a:solidFill>
                  <a:srgbClr val="242424"/>
                </a:solidFill>
                <a:highlight>
                  <a:srgbClr val="FFFFFF"/>
                </a:highlight>
                <a:ea typeface="+mn-lt"/>
                <a:cs typeface="+mn-lt"/>
              </a:rPr>
              <a:t>turpinām un stiprinām</a:t>
            </a:r>
            <a:r>
              <a:rPr lang="lv-LV" sz="1800">
                <a:solidFill>
                  <a:srgbClr val="242424"/>
                </a:solidFill>
                <a:highlight>
                  <a:srgbClr val="FFFFFF"/>
                </a:highlight>
                <a:ea typeface="+mn-lt"/>
                <a:cs typeface="+mn-lt"/>
              </a:rPr>
              <a:t> skolu atbalsta tradīciju “</a:t>
            </a:r>
            <a:r>
              <a:rPr lang="lv-LV" sz="1800" b="1">
                <a:solidFill>
                  <a:srgbClr val="242424"/>
                </a:solidFill>
                <a:highlight>
                  <a:srgbClr val="FFFFFF"/>
                </a:highlight>
                <a:ea typeface="+mn-lt"/>
                <a:cs typeface="+mn-lt"/>
              </a:rPr>
              <a:t>Skolas par uzvaru</a:t>
            </a:r>
            <a:r>
              <a:rPr lang="lv-LV" sz="1800">
                <a:solidFill>
                  <a:srgbClr val="242424"/>
                </a:solidFill>
                <a:highlight>
                  <a:srgbClr val="FFFFFF"/>
                </a:highlight>
                <a:ea typeface="+mn-lt"/>
                <a:cs typeface="+mn-lt"/>
              </a:rPr>
              <a:t>”</a:t>
            </a:r>
            <a:endParaRPr lang="lv-LV" sz="1800" b="1">
              <a:highlight>
                <a:srgbClr val="FFFFFF"/>
              </a:highlight>
              <a:ea typeface="+mn-lt"/>
              <a:cs typeface="+mn-lt"/>
            </a:endParaRPr>
          </a:p>
          <a:p>
            <a:pPr marL="285750" indent="-285750"/>
            <a:r>
              <a:rPr lang="lv-LV" sz="1800">
                <a:solidFill>
                  <a:srgbClr val="242424"/>
                </a:solidFill>
                <a:highlight>
                  <a:srgbClr val="FFFFFF"/>
                </a:highlight>
                <a:ea typeface="+mn-lt"/>
                <a:cs typeface="+mn-lt"/>
              </a:rPr>
              <a:t>2023. gadā - </a:t>
            </a:r>
            <a:r>
              <a:rPr lang="lv-LV" sz="1800">
                <a:solidFill>
                  <a:srgbClr val="242424"/>
                </a:solidFill>
                <a:highlight>
                  <a:srgbClr val="FFFFFF"/>
                </a:highlight>
                <a:latin typeface="Aptos"/>
                <a:ea typeface="+mn-lt"/>
                <a:cs typeface="Poppins"/>
              </a:rPr>
              <a:t>a</a:t>
            </a:r>
            <a:r>
              <a:rPr lang="lv-LV" sz="1800">
                <a:solidFill>
                  <a:srgbClr val="242424"/>
                </a:solidFill>
                <a:highlight>
                  <a:srgbClr val="FFFFFF"/>
                </a:highlight>
                <a:ea typeface="+mn-lt"/>
                <a:cs typeface="+mn-lt"/>
              </a:rPr>
              <a:t>kciju aizsāka Āgenskalna Valsts ģimnāzijas </a:t>
            </a:r>
            <a:br>
              <a:rPr lang="lv-LV" sz="1800">
                <a:solidFill>
                  <a:srgbClr val="242424"/>
                </a:solidFill>
                <a:highlight>
                  <a:srgbClr val="FFFFFF"/>
                </a:highlight>
                <a:ea typeface="+mn-lt"/>
                <a:cs typeface="+mn-lt"/>
              </a:rPr>
            </a:br>
            <a:r>
              <a:rPr lang="lv-LV" sz="1800">
                <a:solidFill>
                  <a:srgbClr val="242424"/>
                </a:solidFill>
                <a:highlight>
                  <a:srgbClr val="FFFFFF"/>
                </a:highlight>
                <a:ea typeface="+mn-lt"/>
                <a:cs typeface="+mn-lt"/>
              </a:rPr>
              <a:t>10. klases skolniece Emīlija Kļaviņa</a:t>
            </a:r>
          </a:p>
          <a:p>
            <a:pPr marL="285750" indent="-285750"/>
            <a:r>
              <a:rPr lang="lv-LV" sz="1800">
                <a:solidFill>
                  <a:srgbClr val="242424"/>
                </a:solidFill>
                <a:highlight>
                  <a:srgbClr val="FFFFFF"/>
                </a:highlight>
                <a:ea typeface="+mn-lt"/>
                <a:cs typeface="+mn-lt"/>
              </a:rPr>
              <a:t>2024./2025.m.g. - Baltijas valstis: Latvija, Lietuva, Igaunija</a:t>
            </a:r>
            <a:endParaRPr lang="lv-LV" sz="1800">
              <a:solidFill>
                <a:srgbClr val="000000"/>
              </a:solidFill>
              <a:highlight>
                <a:srgbClr val="FFFFFF"/>
              </a:highlight>
              <a:ea typeface="+mn-lt"/>
              <a:cs typeface="+mn-lt"/>
            </a:endParaRPr>
          </a:p>
          <a:p>
            <a:pPr marL="285750" indent="-285750"/>
            <a:r>
              <a:rPr lang="lv-LV" sz="1800">
                <a:solidFill>
                  <a:srgbClr val="242424"/>
                </a:solidFill>
                <a:highlight>
                  <a:srgbClr val="FFFFFF"/>
                </a:highlight>
                <a:ea typeface="+mn-lt"/>
                <a:cs typeface="+mn-lt"/>
              </a:rPr>
              <a:t>2025./2026.m.g. - 11 Eiropas valstis: Latvija, Lietuva, Igaunija, Nīderlande, Francija, Bulgārija, Vācija, Polija, Dānija, Beļģija, Čehija</a:t>
            </a:r>
          </a:p>
          <a:p>
            <a:pPr marL="0" indent="0" algn="ctr">
              <a:buNone/>
            </a:pPr>
            <a:r>
              <a:rPr lang="lv-LV" sz="1800" b="1">
                <a:solidFill>
                  <a:srgbClr val="242424"/>
                </a:solidFill>
                <a:highlight>
                  <a:srgbClr val="FFFFFF"/>
                </a:highlight>
                <a:ea typeface="+mn-lt"/>
                <a:cs typeface="+mn-lt"/>
              </a:rPr>
              <a:t>Ziedojumu vākšana skolas ietvaros</a:t>
            </a:r>
            <a:endParaRPr lang="lv-LV" sz="1800"/>
          </a:p>
          <a:p>
            <a:pPr marL="0" indent="0" algn="ctr">
              <a:buNone/>
            </a:pPr>
            <a:r>
              <a:rPr lang="lv-LV" sz="1800" b="1">
                <a:solidFill>
                  <a:srgbClr val="242424"/>
                </a:solidFill>
                <a:highlight>
                  <a:srgbClr val="FFFFFF"/>
                </a:highlight>
                <a:latin typeface="Aptos"/>
                <a:ea typeface="Calibri"/>
                <a:cs typeface="Calibri"/>
              </a:rPr>
              <a:t>2. – 20. februāris</a:t>
            </a:r>
            <a:endParaRPr lang="lv-LV" sz="1800">
              <a:solidFill>
                <a:srgbClr val="000000"/>
              </a:solidFill>
              <a:latin typeface="Aptos"/>
              <a:ea typeface="Calibri"/>
              <a:cs typeface="Calibri"/>
            </a:endParaRPr>
          </a:p>
          <a:p>
            <a:pPr marL="0" indent="0">
              <a:buNone/>
            </a:pPr>
            <a:endParaRPr lang="lv-LV" sz="2400" b="1">
              <a:solidFill>
                <a:srgbClr val="242424"/>
              </a:solidFill>
              <a:highlight>
                <a:srgbClr val="FFFFFF"/>
              </a:highlight>
              <a:ea typeface="Calibri"/>
              <a:cs typeface="Calibri"/>
            </a:endParaRPr>
          </a:p>
          <a:p>
            <a:pPr marL="0" indent="0">
              <a:buNone/>
            </a:pPr>
            <a:endParaRPr lang="lv-LV" sz="2400" b="1">
              <a:solidFill>
                <a:srgbClr val="242424"/>
              </a:solidFill>
              <a:highlight>
                <a:srgbClr val="FFFFFF"/>
              </a:highlight>
              <a:latin typeface="Aptos" panose="020B0004020202020204"/>
              <a:ea typeface="Calibri"/>
              <a:cs typeface="Calibri"/>
            </a:endParaRPr>
          </a:p>
          <a:p>
            <a:pPr marL="457200" indent="-457200"/>
            <a:endParaRPr lang="lv-LV" sz="2400">
              <a:latin typeface="Times New Roman"/>
              <a:ea typeface="Calibri"/>
              <a:cs typeface="Calibri"/>
            </a:endParaRPr>
          </a:p>
          <a:p>
            <a:pPr marL="457200" indent="-457200"/>
            <a:endParaRPr lang="lv-LV">
              <a:latin typeface="Aptos"/>
              <a:cs typeface="Times New Roman"/>
            </a:endParaRPr>
          </a:p>
          <a:p>
            <a:pPr marL="457200" indent="-457200"/>
            <a:endParaRPr lang="lv-LV" sz="3200">
              <a:latin typeface="Times New Roman"/>
              <a:cs typeface="Times New Roman"/>
            </a:endParaRPr>
          </a:p>
          <a:p>
            <a:endParaRPr lang="lv-LV" sz="2400">
              <a:cs typeface="Calibri"/>
            </a:endParaRPr>
          </a:p>
          <a:p>
            <a:endParaRPr lang="lv-LV" sz="2400">
              <a:cs typeface="Calibri"/>
            </a:endParaRPr>
          </a:p>
        </p:txBody>
      </p:sp>
      <p:pic>
        <p:nvPicPr>
          <p:cNvPr id="4" name="Picture 3">
            <a:extLst>
              <a:ext uri="{FF2B5EF4-FFF2-40B4-BE49-F238E27FC236}">
                <a16:creationId xmlns:a16="http://schemas.microsoft.com/office/drawing/2014/main" id="{D2A1A37F-C015-00AA-6453-D37CB55CF45A}"/>
              </a:ext>
            </a:extLst>
          </p:cNvPr>
          <p:cNvPicPr>
            <a:picLocks noChangeAspect="1"/>
          </p:cNvPicPr>
          <p:nvPr/>
        </p:nvPicPr>
        <p:blipFill>
          <a:blip r:embed="rId4"/>
          <a:stretch>
            <a:fillRect/>
          </a:stretch>
        </p:blipFill>
        <p:spPr>
          <a:xfrm>
            <a:off x="7619472" y="4949"/>
            <a:ext cx="4574155" cy="6511085"/>
          </a:xfrm>
          <a:prstGeom prst="rect">
            <a:avLst/>
          </a:prstGeom>
        </p:spPr>
      </p:pic>
    </p:spTree>
    <p:extLst>
      <p:ext uri="{BB962C8B-B14F-4D97-AF65-F5344CB8AC3E}">
        <p14:creationId xmlns:p14="http://schemas.microsoft.com/office/powerpoint/2010/main" val="1073066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37019C2-5D10-52A7-BA9D-C300CD50A0A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F27DDC69-5859-8821-5BB1-6872FC7C03A6}"/>
              </a:ext>
            </a:extLst>
          </p:cNvPr>
          <p:cNvSpPr>
            <a:spLocks noGrp="1"/>
          </p:cNvSpPr>
          <p:nvPr>
            <p:ph type="title"/>
          </p:nvPr>
        </p:nvSpPr>
        <p:spPr>
          <a:xfrm>
            <a:off x="838200" y="427878"/>
            <a:ext cx="10515600" cy="851027"/>
          </a:xfrm>
        </p:spPr>
        <p:txBody>
          <a:bodyPr>
            <a:normAutofit/>
          </a:bodyPr>
          <a:lstStyle/>
          <a:p>
            <a:pPr algn="ctr"/>
            <a:r>
              <a:rPr lang="lv-LV" sz="2800" b="1">
                <a:latin typeface="Aptos"/>
                <a:ea typeface="Calibri"/>
                <a:cs typeface="Times New Roman"/>
              </a:rPr>
              <a:t>Cita aktuālākā informācija</a:t>
            </a:r>
          </a:p>
        </p:txBody>
      </p:sp>
      <p:sp>
        <p:nvSpPr>
          <p:cNvPr id="3" name="Satura vietturis 2">
            <a:extLst>
              <a:ext uri="{FF2B5EF4-FFF2-40B4-BE49-F238E27FC236}">
                <a16:creationId xmlns:a16="http://schemas.microsoft.com/office/drawing/2014/main" id="{EC95D2DE-3723-7831-66AD-85698DCE66E5}"/>
              </a:ext>
            </a:extLst>
          </p:cNvPr>
          <p:cNvSpPr>
            <a:spLocks noGrp="1"/>
          </p:cNvSpPr>
          <p:nvPr>
            <p:ph idx="1"/>
          </p:nvPr>
        </p:nvSpPr>
        <p:spPr>
          <a:xfrm>
            <a:off x="838200" y="1380177"/>
            <a:ext cx="10515600" cy="4351338"/>
          </a:xfrm>
        </p:spPr>
        <p:txBody>
          <a:bodyPr vert="horz" lIns="91440" tIns="45720" rIns="91440" bIns="45720" rtlCol="0" anchor="t">
            <a:normAutofit/>
          </a:bodyPr>
          <a:lstStyle/>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
        <p:nvSpPr>
          <p:cNvPr id="5" name="Satura vietturis 2">
            <a:extLst>
              <a:ext uri="{FF2B5EF4-FFF2-40B4-BE49-F238E27FC236}">
                <a16:creationId xmlns:a16="http://schemas.microsoft.com/office/drawing/2014/main" id="{9C75E5FA-E8A9-3CF5-2458-9ED6F52A1995}"/>
              </a:ext>
            </a:extLst>
          </p:cNvPr>
          <p:cNvSpPr txBox="1">
            <a:spLocks/>
          </p:cNvSpPr>
          <p:nvPr/>
        </p:nvSpPr>
        <p:spPr>
          <a:xfrm>
            <a:off x="378692" y="1129166"/>
            <a:ext cx="11648407" cy="475474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v-LV" sz="2400" i="1">
                <a:latin typeface="Aptos"/>
                <a:cs typeface="Times New Roman"/>
              </a:rPr>
              <a:t>Bezvadu e-</a:t>
            </a:r>
            <a:r>
              <a:rPr lang="lv-LV" sz="2400" i="1" err="1">
                <a:latin typeface="Aptos"/>
                <a:cs typeface="Times New Roman"/>
              </a:rPr>
              <a:t>cigerešu</a:t>
            </a:r>
            <a:r>
              <a:rPr lang="lv-LV" sz="2400" i="1">
                <a:latin typeface="Aptos"/>
                <a:cs typeface="Times New Roman"/>
              </a:rPr>
              <a:t> noteikšanas detektori</a:t>
            </a:r>
          </a:p>
          <a:p>
            <a:pPr marL="0" indent="0" algn="ctr">
              <a:buNone/>
            </a:pPr>
            <a:r>
              <a:rPr lang="lv-LV" sz="2400" i="1">
                <a:ea typeface="+mn-lt"/>
                <a:cs typeface="Times New Roman"/>
              </a:rPr>
              <a:t>Skolā uzstādītas 4 iekārtas</a:t>
            </a:r>
          </a:p>
          <a:p>
            <a:pPr marL="457200" indent="-457200"/>
            <a:r>
              <a:rPr lang="lv-LV" sz="2400" i="1">
                <a:ea typeface="+mn-lt"/>
                <a:cs typeface="Times New Roman"/>
              </a:rPr>
              <a:t>Skolēnu intereses dēļ 12.12.2025. vairākkārtīga detektora darbība tam pieskaroties - pārrunas ar skolēnu, informācijas apmaiņa ar vecākiem, skolēnam izteikts rājiens</a:t>
            </a:r>
          </a:p>
          <a:p>
            <a:pPr marL="514350" indent="-514350"/>
            <a:r>
              <a:rPr lang="lv-LV" sz="2400" i="1">
                <a:ea typeface="+mn-lt"/>
                <a:cs typeface="Times New Roman"/>
              </a:rPr>
              <a:t>Saņemta informācija par  4 gadījumiem</a:t>
            </a:r>
          </a:p>
          <a:p>
            <a:pPr marL="971550" lvl="1" indent="-514350">
              <a:buFont typeface="Courier New" panose="020B0604020202020204" pitchFamily="34" charset="0"/>
              <a:buChar char="o"/>
            </a:pPr>
            <a:r>
              <a:rPr lang="lv-LV" i="1">
                <a:ea typeface="+mn-lt"/>
                <a:cs typeface="Times New Roman"/>
              </a:rPr>
              <a:t>1.gadījums - e-cigarete (8.klase) labprātīgi atdota, informācija vecākiem, policijai </a:t>
            </a:r>
          </a:p>
          <a:p>
            <a:pPr marL="971550" lvl="1" indent="-514350">
              <a:buFont typeface="Courier New" panose="020B0604020202020204" pitchFamily="34" charset="0"/>
              <a:buChar char="o"/>
            </a:pPr>
            <a:r>
              <a:rPr lang="lv-LV" i="1">
                <a:ea typeface="+mn-lt"/>
                <a:cs typeface="Times New Roman"/>
              </a:rPr>
              <a:t>2.-3.gadījums - Mālpils dejotāji, kuri nebija brīdināti par iekārtu esamību  (info. nodota deju skolotājām)</a:t>
            </a:r>
          </a:p>
          <a:p>
            <a:pPr marL="971550" lvl="1" indent="-514350">
              <a:buFont typeface="Courier New" panose="020B0604020202020204" pitchFamily="34" charset="0"/>
              <a:buChar char="o"/>
            </a:pPr>
            <a:r>
              <a:rPr lang="lv-LV" i="1">
                <a:ea typeface="+mn-lt"/>
                <a:cs typeface="Times New Roman"/>
              </a:rPr>
              <a:t>4.gadījums - 2 jaunieši (9.klase) noliedz smēķēšanas gadījumu, mantu pārbaude, kurā nekas netiek atrasts (iespējama sistēmas kļūda, jo līdzīgs gadījums bijis ar skolas dežuranti)</a:t>
            </a:r>
          </a:p>
          <a:p>
            <a:pPr marL="971550" lvl="1" indent="-514350">
              <a:buFont typeface="Courier New" panose="020B0604020202020204" pitchFamily="34" charset="0"/>
              <a:buChar char="o"/>
            </a:pPr>
            <a:endParaRPr lang="lv-LV" i="1">
              <a:ea typeface="+mn-lt"/>
              <a:cs typeface="Times New Roman"/>
            </a:endParaRPr>
          </a:p>
          <a:p>
            <a:pPr marL="971550" lvl="1" indent="-514350">
              <a:buFont typeface="Courier New" panose="020B0604020202020204" pitchFamily="34" charset="0"/>
              <a:buChar char="o"/>
            </a:pPr>
            <a:endParaRPr lang="lv-LV" i="1">
              <a:ea typeface="+mn-lt"/>
              <a:cs typeface="Times New Roman"/>
            </a:endParaRPr>
          </a:p>
          <a:p>
            <a:pPr marL="971550" lvl="1" indent="-514350">
              <a:buFont typeface="Courier New" panose="020B0604020202020204" pitchFamily="34" charset="0"/>
              <a:buChar char="o"/>
            </a:pPr>
            <a:endParaRPr lang="lv-LV" i="1">
              <a:ea typeface="+mn-lt"/>
              <a:cs typeface="Times New Roman"/>
            </a:endParaRPr>
          </a:p>
          <a:p>
            <a:pPr marL="0" indent="0">
              <a:buNone/>
            </a:pPr>
            <a:endParaRPr lang="lv-LV" sz="2400" i="1">
              <a:ea typeface="+mn-lt"/>
              <a:cs typeface="Times New Roman"/>
            </a:endParaRPr>
          </a:p>
          <a:p>
            <a:pPr marL="0" indent="0" algn="ctr">
              <a:buNone/>
            </a:pPr>
            <a:endParaRPr lang="lv-LV" sz="2400" i="1">
              <a:ea typeface="+mn-lt"/>
              <a:cs typeface="Times New Roman"/>
            </a:endParaRPr>
          </a:p>
          <a:p>
            <a:pPr marL="0" indent="0">
              <a:buNone/>
            </a:pPr>
            <a:br>
              <a:rPr lang="lv-LV" sz="2400" b="1">
                <a:highlight>
                  <a:srgbClr val="FFFFFF"/>
                </a:highlight>
                <a:ea typeface="+mn-lt"/>
                <a:cs typeface="+mn-lt"/>
              </a:rPr>
            </a:br>
            <a:endParaRPr lang="lv-LV" sz="2400">
              <a:solidFill>
                <a:srgbClr val="242424"/>
              </a:solidFill>
              <a:highlight>
                <a:srgbClr val="FFFFFF"/>
              </a:highlight>
              <a:latin typeface="Aptos"/>
              <a:ea typeface="Calibri"/>
              <a:cs typeface="Calibri"/>
            </a:endParaRPr>
          </a:p>
          <a:p>
            <a:pPr marL="0" indent="0">
              <a:buNone/>
            </a:pPr>
            <a:endParaRPr lang="lv-LV" sz="2400" b="1">
              <a:solidFill>
                <a:srgbClr val="242424"/>
              </a:solidFill>
              <a:highlight>
                <a:srgbClr val="FFFFFF"/>
              </a:highlight>
              <a:ea typeface="Calibri"/>
              <a:cs typeface="Calibri"/>
            </a:endParaRPr>
          </a:p>
          <a:p>
            <a:pPr marL="0" indent="0">
              <a:buNone/>
            </a:pPr>
            <a:endParaRPr lang="lv-LV" sz="2400" b="1">
              <a:solidFill>
                <a:srgbClr val="242424"/>
              </a:solidFill>
              <a:highlight>
                <a:srgbClr val="FFFFFF"/>
              </a:highlight>
              <a:latin typeface="Aptos" panose="020B0004020202020204"/>
              <a:ea typeface="Calibri"/>
              <a:cs typeface="Calibri"/>
            </a:endParaRPr>
          </a:p>
          <a:p>
            <a:pPr marL="457200" indent="-457200"/>
            <a:endParaRPr lang="lv-LV" sz="2400">
              <a:latin typeface="Times New Roman"/>
              <a:ea typeface="Calibri"/>
              <a:cs typeface="Calibri"/>
            </a:endParaRPr>
          </a:p>
          <a:p>
            <a:pPr marL="457200" indent="-457200"/>
            <a:endParaRPr lang="lv-LV" sz="2400">
              <a:latin typeface="Aptos"/>
              <a:cs typeface="Times New Roman"/>
            </a:endParaRPr>
          </a:p>
          <a:p>
            <a:pPr marL="457200" indent="-457200"/>
            <a:endParaRPr lang="lv-LV" sz="2400">
              <a:latin typeface="Times New Roman"/>
              <a:cs typeface="Times New Roman"/>
            </a:endParaRPr>
          </a:p>
          <a:p>
            <a:endParaRPr lang="lv-LV" sz="2400">
              <a:cs typeface="Calibri"/>
            </a:endParaRPr>
          </a:p>
          <a:p>
            <a:endParaRPr lang="lv-LV" sz="2400">
              <a:cs typeface="Calibri"/>
            </a:endParaRPr>
          </a:p>
        </p:txBody>
      </p:sp>
    </p:spTree>
    <p:extLst>
      <p:ext uri="{BB962C8B-B14F-4D97-AF65-F5344CB8AC3E}">
        <p14:creationId xmlns:p14="http://schemas.microsoft.com/office/powerpoint/2010/main" val="1428098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9527CD4-0AC7-5FE2-1DF7-60655707E5AB}"/>
              </a:ext>
            </a:extLst>
          </p:cNvPr>
          <p:cNvSpPr>
            <a:spLocks noGrp="1"/>
          </p:cNvSpPr>
          <p:nvPr>
            <p:ph type="title"/>
          </p:nvPr>
        </p:nvSpPr>
        <p:spPr>
          <a:xfrm>
            <a:off x="838200" y="365125"/>
            <a:ext cx="10515600" cy="851027"/>
          </a:xfrm>
        </p:spPr>
        <p:txBody>
          <a:bodyPr>
            <a:normAutofit/>
          </a:bodyPr>
          <a:lstStyle/>
          <a:p>
            <a:pPr algn="ctr"/>
            <a:r>
              <a:rPr lang="lv-LV" sz="2800" b="1">
                <a:latin typeface="Aptos"/>
                <a:ea typeface="Calibri"/>
                <a:cs typeface="Times New Roman"/>
              </a:rPr>
              <a:t>Cita aktuālākā informācija</a:t>
            </a:r>
          </a:p>
        </p:txBody>
      </p:sp>
      <p:sp>
        <p:nvSpPr>
          <p:cNvPr id="3" name="Satura vietturis 2">
            <a:extLst>
              <a:ext uri="{FF2B5EF4-FFF2-40B4-BE49-F238E27FC236}">
                <a16:creationId xmlns:a16="http://schemas.microsoft.com/office/drawing/2014/main" id="{B103D8D6-74A1-EFFC-67A7-9401AB4F6198}"/>
              </a:ext>
            </a:extLst>
          </p:cNvPr>
          <p:cNvSpPr>
            <a:spLocks noGrp="1"/>
          </p:cNvSpPr>
          <p:nvPr>
            <p:ph idx="1"/>
          </p:nvPr>
        </p:nvSpPr>
        <p:spPr>
          <a:xfrm>
            <a:off x="605118" y="1156059"/>
            <a:ext cx="10515600" cy="4351338"/>
          </a:xfrm>
        </p:spPr>
        <p:txBody>
          <a:bodyPr vert="horz" lIns="91440" tIns="45720" rIns="91440" bIns="45720" rtlCol="0" anchor="t">
            <a:normAutofit fontScale="92500" lnSpcReduction="10000"/>
          </a:bodyPr>
          <a:lstStyle/>
          <a:p>
            <a:pPr marL="0" indent="0">
              <a:buNone/>
            </a:pPr>
            <a:r>
              <a:rPr lang="lv-LV" sz="3200">
                <a:highlight>
                  <a:srgbClr val="FFFF00"/>
                </a:highlight>
                <a:latin typeface="Aptos"/>
                <a:cs typeface="Times New Roman"/>
              </a:rPr>
              <a:t>Izlaidumi:</a:t>
            </a:r>
          </a:p>
          <a:p>
            <a:pPr>
              <a:buFont typeface="Wingdings" panose="05000000000000000000" pitchFamily="2" charset="2"/>
              <a:buChar char="Ø"/>
            </a:pPr>
            <a:r>
              <a:rPr lang="lv-LV" sz="2400" b="1">
                <a:cs typeface="Calibri"/>
              </a:rPr>
              <a:t>9. klases</a:t>
            </a:r>
          </a:p>
          <a:p>
            <a:pPr marL="0" indent="0">
              <a:buNone/>
            </a:pPr>
            <a:r>
              <a:rPr lang="lv-LV" sz="2400">
                <a:cs typeface="Calibri"/>
              </a:rPr>
              <a:t>12. jūnijs: plkst. 15:00 (9.e., 9.g klase), plkst. 17:30 (9.c., 9.l klase)</a:t>
            </a:r>
          </a:p>
          <a:p>
            <a:pPr marL="0" indent="0">
              <a:buNone/>
            </a:pPr>
            <a:r>
              <a:rPr lang="lv-LV" sz="2400">
                <a:cs typeface="Calibri"/>
              </a:rPr>
              <a:t>13. jūnijs: plkst. 12:00 (9.d klase), plkst. 14:30 (9.a, 9.b klase)</a:t>
            </a:r>
          </a:p>
          <a:p>
            <a:pPr>
              <a:buFont typeface="Wingdings" panose="05000000000000000000" pitchFamily="2" charset="2"/>
              <a:buChar char="Ø"/>
            </a:pPr>
            <a:r>
              <a:rPr lang="lv-LV" sz="2400" b="1">
                <a:cs typeface="Calibri"/>
              </a:rPr>
              <a:t>12. klases </a:t>
            </a:r>
          </a:p>
          <a:p>
            <a:pPr marL="0" indent="0">
              <a:buNone/>
            </a:pPr>
            <a:r>
              <a:rPr lang="lv-LV" sz="2400">
                <a:cs typeface="Calibri"/>
              </a:rPr>
              <a:t>13. jūnijs: plkst. 17:00 (12. a, 12.b., 12.c klase)</a:t>
            </a:r>
          </a:p>
          <a:p>
            <a:pPr>
              <a:buFont typeface="Wingdings" panose="05000000000000000000" pitchFamily="2" charset="2"/>
              <a:buChar char="Ø"/>
            </a:pPr>
            <a:endParaRPr lang="lv-LV" sz="2400">
              <a:cs typeface="Calibri"/>
            </a:endParaRPr>
          </a:p>
          <a:p>
            <a:pPr marL="0" indent="0">
              <a:buNone/>
            </a:pPr>
            <a:r>
              <a:rPr lang="lv-LV" sz="3200">
                <a:highlight>
                  <a:srgbClr val="FFFF00"/>
                </a:highlight>
                <a:cs typeface="Calibri"/>
              </a:rPr>
              <a:t>Centralizēto eksāmenu sertifikātu saņemšana:</a:t>
            </a:r>
          </a:p>
          <a:p>
            <a:pPr>
              <a:buFont typeface="Wingdings" panose="05000000000000000000" pitchFamily="2" charset="2"/>
              <a:buChar char="Ø"/>
            </a:pPr>
            <a:r>
              <a:rPr lang="lv-LV" sz="2400">
                <a:cs typeface="Calibri"/>
              </a:rPr>
              <a:t>9. klases –  no 26. jūnija</a:t>
            </a:r>
          </a:p>
          <a:p>
            <a:pPr>
              <a:buFont typeface="Wingdings" panose="05000000000000000000" pitchFamily="2" charset="2"/>
              <a:buChar char="Ø"/>
            </a:pPr>
            <a:r>
              <a:rPr lang="lv-LV" sz="2400">
                <a:cs typeface="Calibri"/>
              </a:rPr>
              <a:t>12. klases –  no 3. jūlija</a:t>
            </a:r>
          </a:p>
          <a:p>
            <a:pPr>
              <a:buFont typeface="Wingdings" panose="05000000000000000000" pitchFamily="2" charset="2"/>
              <a:buChar char="Ø"/>
            </a:pPr>
            <a:endParaRPr lang="lv-LV" sz="2400">
              <a:cs typeface="Calibri"/>
            </a:endParaRPr>
          </a:p>
          <a:p>
            <a:pPr>
              <a:buFont typeface="Wingdings" panose="05000000000000000000" pitchFamily="2" charset="2"/>
              <a:buChar char="Ø"/>
            </a:pPr>
            <a:endParaRPr lang="lv-LV" sz="2400">
              <a:cs typeface="Calibri"/>
            </a:endParaRPr>
          </a:p>
        </p:txBody>
      </p:sp>
    </p:spTree>
    <p:extLst>
      <p:ext uri="{BB962C8B-B14F-4D97-AF65-F5344CB8AC3E}">
        <p14:creationId xmlns:p14="http://schemas.microsoft.com/office/powerpoint/2010/main" val="2024320897"/>
      </p:ext>
    </p:extLst>
  </p:cSld>
  <p:clrMapOvr>
    <a:masterClrMapping/>
  </p:clrMapOvr>
</p:sld>
</file>

<file path=ppt/theme/theme1.xml><?xml version="1.0" encoding="utf-8"?>
<a:theme xmlns:a="http://schemas.openxmlformats.org/drawingml/2006/main" name="Office tē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Iestād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10</Notes>
  <HiddenSlides>0</HiddenSlide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tēma</vt:lpstr>
      <vt:lpstr>Office dizains</vt:lpstr>
      <vt:lpstr>Iestādes Padomes sēde</vt:lpstr>
      <vt:lpstr>PowerPoint Presentation</vt:lpstr>
      <vt:lpstr>PowerPoint Presentation</vt:lpstr>
      <vt:lpstr>ĀVS kopējais  2026. gada budžets  8 577 054 euro</vt:lpstr>
      <vt:lpstr>Būtiskākās investīcijas </vt:lpstr>
      <vt:lpstr>Citi izdevumi </vt:lpstr>
      <vt:lpstr>Cita aktuālākā informācija</vt:lpstr>
      <vt:lpstr>Cita aktuālākā informācija</vt:lpstr>
      <vt:lpstr>Cita aktuālākā informācija</vt:lpstr>
      <vt:lpstr>         Cita aktuālākā informācija</vt:lpstr>
      <vt:lpstr>Cita aktuālākā informācija</vt:lpstr>
      <vt:lpstr>Cita aktuālākā informācija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Solvita SV. Vasiļevska</dc:creator>
  <cp:revision>1</cp:revision>
  <dcterms:created xsi:type="dcterms:W3CDTF">2024-08-26T13:18:22Z</dcterms:created>
  <dcterms:modified xsi:type="dcterms:W3CDTF">2026-02-02T15:26:24Z</dcterms:modified>
</cp:coreProperties>
</file>